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16" r:id="rId1"/>
  </p:sldMasterIdLst>
  <p:notesMasterIdLst>
    <p:notesMasterId r:id="rId39"/>
  </p:notesMasterIdLst>
  <p:sldIdLst>
    <p:sldId id="256" r:id="rId2"/>
    <p:sldId id="304" r:id="rId3"/>
    <p:sldId id="257" r:id="rId4"/>
    <p:sldId id="259" r:id="rId5"/>
    <p:sldId id="260" r:id="rId6"/>
    <p:sldId id="263" r:id="rId7"/>
    <p:sldId id="273" r:id="rId8"/>
    <p:sldId id="274" r:id="rId9"/>
    <p:sldId id="308" r:id="rId10"/>
    <p:sldId id="310" r:id="rId11"/>
    <p:sldId id="312" r:id="rId12"/>
    <p:sldId id="314" r:id="rId13"/>
    <p:sldId id="307" r:id="rId14"/>
    <p:sldId id="270" r:id="rId15"/>
    <p:sldId id="271" r:id="rId16"/>
    <p:sldId id="277" r:id="rId17"/>
    <p:sldId id="279" r:id="rId18"/>
    <p:sldId id="280" r:id="rId19"/>
    <p:sldId id="281" r:id="rId20"/>
    <p:sldId id="283" r:id="rId21"/>
    <p:sldId id="285" r:id="rId22"/>
    <p:sldId id="286" r:id="rId23"/>
    <p:sldId id="287" r:id="rId24"/>
    <p:sldId id="288" r:id="rId25"/>
    <p:sldId id="290" r:id="rId26"/>
    <p:sldId id="291" r:id="rId27"/>
    <p:sldId id="292" r:id="rId28"/>
    <p:sldId id="293" r:id="rId29"/>
    <p:sldId id="295" r:id="rId30"/>
    <p:sldId id="296" r:id="rId31"/>
    <p:sldId id="297" r:id="rId32"/>
    <p:sldId id="298" r:id="rId33"/>
    <p:sldId id="299" r:id="rId34"/>
    <p:sldId id="300" r:id="rId35"/>
    <p:sldId id="301" r:id="rId36"/>
    <p:sldId id="302" r:id="rId37"/>
    <p:sldId id="305" r:id="rId38"/>
  </p:sldIdLst>
  <p:sldSz cx="9144000" cy="6858000" type="screen4x3"/>
  <p:notesSz cx="6858000" cy="9144000"/>
  <p:defaultTextStyle>
    <a:defPPr>
      <a:defRPr lang="ar-SA"/>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بلا نمط، شبكة جدول">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inimized">
    <p:restoredLeft sz="65433" autoAdjust="0"/>
    <p:restoredTop sz="98993" autoAdjust="0"/>
  </p:normalViewPr>
  <p:slideViewPr>
    <p:cSldViewPr>
      <p:cViewPr>
        <p:scale>
          <a:sx n="100" d="100"/>
          <a:sy n="100" d="100"/>
        </p:scale>
        <p:origin x="330" y="4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rtl="1"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rtl="1" fontAlgn="auto">
              <a:spcBef>
                <a:spcPts val="0"/>
              </a:spcBef>
              <a:spcAft>
                <a:spcPts val="0"/>
              </a:spcAft>
              <a:defRPr sz="1200">
                <a:latin typeface="+mn-lt"/>
                <a:cs typeface="+mn-cs"/>
              </a:defRPr>
            </a:lvl1pPr>
          </a:lstStyle>
          <a:p>
            <a:pPr>
              <a:defRPr/>
            </a:pPr>
            <a:fld id="{E109E0C6-1FA2-4B17-96C0-EB6DAD394B8F}" type="datetimeFigureOut">
              <a:rPr lang="en-US"/>
              <a:pPr>
                <a:defRPr/>
              </a:pPr>
              <a:t>1/30/2013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1"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1" fontAlgn="auto">
              <a:spcBef>
                <a:spcPts val="0"/>
              </a:spcBef>
              <a:spcAft>
                <a:spcPts val="0"/>
              </a:spcAft>
              <a:defRPr sz="1200">
                <a:latin typeface="+mn-lt"/>
                <a:cs typeface="+mn-cs"/>
              </a:defRPr>
            </a:lvl1pPr>
          </a:lstStyle>
          <a:p>
            <a:pPr>
              <a:defRPr/>
            </a:pPr>
            <a:fld id="{5C23E29E-4065-4740-B47C-C033DC43E4B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cs typeface="Arial" pitchFamily="34" charset="0"/>
            </a:endParaRPr>
          </a:p>
        </p:txBody>
      </p:sp>
      <p:sp>
        <p:nvSpPr>
          <p:cNvPr id="460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064E54B-CFCB-4852-84EA-F4CEC0956E91}" type="slidenum">
              <a:rPr lang="en-US" smtClean="0">
                <a:cs typeface="Tahoma" pitchFamily="34" charset="0"/>
              </a:rPr>
              <a:pPr fontAlgn="base">
                <a:spcBef>
                  <a:spcPct val="0"/>
                </a:spcBef>
                <a:spcAft>
                  <a:spcPct val="0"/>
                </a:spcAft>
                <a:defRPr/>
              </a:pPr>
              <a:t>20</a:t>
            </a:fld>
            <a:endParaRPr lang="en-US" smtClean="0">
              <a:cs typeface="Tahoma"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 name="Freeform 10"/>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lgn="r" rtl="1" fontAlgn="auto">
              <a:spcBef>
                <a:spcPts val="0"/>
              </a:spcBef>
              <a:spcAft>
                <a:spcPts val="0"/>
              </a:spcAft>
              <a:defRPr/>
            </a:pPr>
            <a:endParaRPr lang="en-US">
              <a:latin typeface="+mn-lt"/>
              <a:cs typeface="+mn-cs"/>
            </a:endParaRPr>
          </a:p>
        </p:txBody>
      </p:sp>
      <p:sp>
        <p:nvSpPr>
          <p:cNvPr id="5" name="Freeform 12"/>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lgn="r" rtl="1" fontAlgn="auto">
              <a:spcBef>
                <a:spcPts val="0"/>
              </a:spcBef>
              <a:spcAft>
                <a:spcPts val="0"/>
              </a:spcAft>
              <a:defRPr/>
            </a:pPr>
            <a:endParaRPr lang="en-US">
              <a:latin typeface="+mn-lt"/>
              <a:cs typeface="+mn-cs"/>
            </a:endParaRPr>
          </a:p>
        </p:txBody>
      </p:sp>
      <p:sp>
        <p:nvSpPr>
          <p:cNvPr id="9" name="Title 8"/>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6" name="Date Placeholder 29"/>
          <p:cNvSpPr>
            <a:spLocks noGrp="1"/>
          </p:cNvSpPr>
          <p:nvPr>
            <p:ph type="dt" sz="half" idx="10"/>
          </p:nvPr>
        </p:nvSpPr>
        <p:spPr/>
        <p:txBody>
          <a:bodyPr/>
          <a:lstStyle>
            <a:lvl1pPr>
              <a:defRPr/>
            </a:lvl1pPr>
          </a:lstStyle>
          <a:p>
            <a:pPr>
              <a:defRPr/>
            </a:pPr>
            <a:fld id="{41DB6F34-4A55-4C6A-B925-A9175AAEDDAB}" type="datetimeFigureOut">
              <a:rPr lang="ar-SA"/>
              <a:pPr>
                <a:defRPr/>
              </a:pPr>
              <a:t>19/03/1434</a:t>
            </a:fld>
            <a:endParaRPr lang="ar-SA"/>
          </a:p>
        </p:txBody>
      </p:sp>
      <p:sp>
        <p:nvSpPr>
          <p:cNvPr id="7" name="Footer Placeholder 18"/>
          <p:cNvSpPr>
            <a:spLocks noGrp="1"/>
          </p:cNvSpPr>
          <p:nvPr>
            <p:ph type="ftr" sz="quarter" idx="11"/>
          </p:nvPr>
        </p:nvSpPr>
        <p:spPr/>
        <p:txBody>
          <a:bodyPr/>
          <a:lstStyle>
            <a:lvl1pPr>
              <a:defRPr/>
            </a:lvl1pPr>
          </a:lstStyle>
          <a:p>
            <a:pPr>
              <a:defRPr/>
            </a:pPr>
            <a:endParaRPr lang="ar-SA"/>
          </a:p>
        </p:txBody>
      </p:sp>
      <p:sp>
        <p:nvSpPr>
          <p:cNvPr id="8" name="Slide Number Placeholder 26"/>
          <p:cNvSpPr>
            <a:spLocks noGrp="1"/>
          </p:cNvSpPr>
          <p:nvPr>
            <p:ph type="sldNum" sz="quarter" idx="12"/>
          </p:nvPr>
        </p:nvSpPr>
        <p:spPr/>
        <p:txBody>
          <a:bodyPr/>
          <a:lstStyle>
            <a:lvl1pPr>
              <a:defRPr/>
            </a:lvl1pPr>
          </a:lstStyle>
          <a:p>
            <a:pPr>
              <a:defRPr/>
            </a:pPr>
            <a:fld id="{73D463F6-4628-478A-99B7-DC4F9C63D806}" type="slidenum">
              <a:rPr lang="ar-SA"/>
              <a:pPr>
                <a:defRPr/>
              </a:pPr>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37A27046-E282-4AC1-A48A-A691A51B695D}" type="datetimeFigureOut">
              <a:rPr lang="ar-SA"/>
              <a:pPr>
                <a:defRPr/>
              </a:pPr>
              <a:t>19/03/1434</a:t>
            </a:fld>
            <a:endParaRPr lang="ar-SA"/>
          </a:p>
        </p:txBody>
      </p:sp>
      <p:sp>
        <p:nvSpPr>
          <p:cNvPr id="5" name="Footer Placeholder 21"/>
          <p:cNvSpPr>
            <a:spLocks noGrp="1"/>
          </p:cNvSpPr>
          <p:nvPr>
            <p:ph type="ftr" sz="quarter" idx="11"/>
          </p:nvPr>
        </p:nvSpPr>
        <p:spPr/>
        <p:txBody>
          <a:bodyPr/>
          <a:lstStyle>
            <a:lvl1pPr>
              <a:defRPr/>
            </a:lvl1pPr>
          </a:lstStyle>
          <a:p>
            <a:pPr>
              <a:defRPr/>
            </a:pPr>
            <a:endParaRPr lang="ar-SA"/>
          </a:p>
        </p:txBody>
      </p:sp>
      <p:sp>
        <p:nvSpPr>
          <p:cNvPr id="6" name="Slide Number Placeholder 17"/>
          <p:cNvSpPr>
            <a:spLocks noGrp="1"/>
          </p:cNvSpPr>
          <p:nvPr>
            <p:ph type="sldNum" sz="quarter" idx="12"/>
          </p:nvPr>
        </p:nvSpPr>
        <p:spPr/>
        <p:txBody>
          <a:bodyPr/>
          <a:lstStyle>
            <a:lvl1pPr>
              <a:defRPr/>
            </a:lvl1pPr>
          </a:lstStyle>
          <a:p>
            <a:pPr>
              <a:defRPr/>
            </a:pPr>
            <a:fld id="{AB429147-F9D2-4F90-81FE-BE2E9919CDF0}" type="slidenum">
              <a:rPr lang="ar-SA"/>
              <a:pPr>
                <a:defRPr/>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915203A7-AA62-4A6C-9FA4-47284B6AB55C}" type="datetimeFigureOut">
              <a:rPr lang="ar-SA"/>
              <a:pPr>
                <a:defRPr/>
              </a:pPr>
              <a:t>19/03/1434</a:t>
            </a:fld>
            <a:endParaRPr lang="ar-SA"/>
          </a:p>
        </p:txBody>
      </p:sp>
      <p:sp>
        <p:nvSpPr>
          <p:cNvPr id="5" name="Footer Placeholder 21"/>
          <p:cNvSpPr>
            <a:spLocks noGrp="1"/>
          </p:cNvSpPr>
          <p:nvPr>
            <p:ph type="ftr" sz="quarter" idx="11"/>
          </p:nvPr>
        </p:nvSpPr>
        <p:spPr/>
        <p:txBody>
          <a:bodyPr/>
          <a:lstStyle>
            <a:lvl1pPr>
              <a:defRPr/>
            </a:lvl1pPr>
          </a:lstStyle>
          <a:p>
            <a:pPr>
              <a:defRPr/>
            </a:pPr>
            <a:endParaRPr lang="ar-SA"/>
          </a:p>
        </p:txBody>
      </p:sp>
      <p:sp>
        <p:nvSpPr>
          <p:cNvPr id="6" name="Slide Number Placeholder 17"/>
          <p:cNvSpPr>
            <a:spLocks noGrp="1"/>
          </p:cNvSpPr>
          <p:nvPr>
            <p:ph type="sldNum" sz="quarter" idx="12"/>
          </p:nvPr>
        </p:nvSpPr>
        <p:spPr/>
        <p:txBody>
          <a:bodyPr/>
          <a:lstStyle>
            <a:lvl1pPr>
              <a:defRPr/>
            </a:lvl1pPr>
          </a:lstStyle>
          <a:p>
            <a:pPr>
              <a:defRPr/>
            </a:pPr>
            <a:fld id="{FF86C026-5F18-4F92-B7F5-2A44A479669E}" type="slidenum">
              <a:rPr lang="ar-SA"/>
              <a:pPr>
                <a:defRPr/>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D76103B0-8401-4534-85B9-C83315DBD876}" type="datetimeFigureOut">
              <a:rPr lang="ar-SA"/>
              <a:pPr>
                <a:defRPr/>
              </a:pPr>
              <a:t>19/03/1434</a:t>
            </a:fld>
            <a:endParaRPr lang="ar-SA"/>
          </a:p>
        </p:txBody>
      </p:sp>
      <p:sp>
        <p:nvSpPr>
          <p:cNvPr id="5" name="Footer Placeholder 21"/>
          <p:cNvSpPr>
            <a:spLocks noGrp="1"/>
          </p:cNvSpPr>
          <p:nvPr>
            <p:ph type="ftr" sz="quarter" idx="11"/>
          </p:nvPr>
        </p:nvSpPr>
        <p:spPr/>
        <p:txBody>
          <a:bodyPr/>
          <a:lstStyle>
            <a:lvl1pPr>
              <a:defRPr/>
            </a:lvl1pPr>
          </a:lstStyle>
          <a:p>
            <a:pPr>
              <a:defRPr/>
            </a:pPr>
            <a:endParaRPr lang="ar-SA"/>
          </a:p>
        </p:txBody>
      </p:sp>
      <p:sp>
        <p:nvSpPr>
          <p:cNvPr id="6" name="Slide Number Placeholder 17"/>
          <p:cNvSpPr>
            <a:spLocks noGrp="1"/>
          </p:cNvSpPr>
          <p:nvPr>
            <p:ph type="sldNum" sz="quarter" idx="12"/>
          </p:nvPr>
        </p:nvSpPr>
        <p:spPr/>
        <p:txBody>
          <a:bodyPr/>
          <a:lstStyle>
            <a:lvl1pPr>
              <a:defRPr/>
            </a:lvl1pPr>
          </a:lstStyle>
          <a:p>
            <a:pPr>
              <a:defRPr/>
            </a:pPr>
            <a:fld id="{1B379503-EB62-4A68-8130-B4401B3705DF}" type="slidenum">
              <a:rPr lang="ar-SA"/>
              <a:pPr>
                <a:defRPr/>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Freeform 10"/>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lgn="r" rtl="1" fontAlgn="auto">
              <a:spcBef>
                <a:spcPts val="0"/>
              </a:spcBef>
              <a:spcAft>
                <a:spcPts val="0"/>
              </a:spcAft>
              <a:defRPr/>
            </a:pPr>
            <a:endParaRPr lang="en-US">
              <a:latin typeface="+mn-lt"/>
              <a:cs typeface="+mn-cs"/>
            </a:endParaRPr>
          </a:p>
        </p:txBody>
      </p:sp>
      <p:sp>
        <p:nvSpPr>
          <p:cNvPr id="5" name="Freeform 12"/>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lgn="r" rtl="1"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9461D008-927C-440B-BDE4-BCAACE781C8A}" type="datetimeFigureOut">
              <a:rPr lang="ar-SA"/>
              <a:pPr>
                <a:defRPr/>
              </a:pPr>
              <a:t>19/03/1434</a:t>
            </a:fld>
            <a:endParaRPr lang="ar-SA"/>
          </a:p>
        </p:txBody>
      </p:sp>
      <p:sp>
        <p:nvSpPr>
          <p:cNvPr id="7" name="Footer Placeholder 4"/>
          <p:cNvSpPr>
            <a:spLocks noGrp="1"/>
          </p:cNvSpPr>
          <p:nvPr>
            <p:ph type="ftr" sz="quarter" idx="11"/>
          </p:nvPr>
        </p:nvSpPr>
        <p:spPr/>
        <p:txBody>
          <a:bodyPr/>
          <a:lstStyle>
            <a:lvl1pPr>
              <a:defRPr/>
            </a:lvl1pPr>
          </a:lstStyle>
          <a:p>
            <a:pPr>
              <a:defRPr/>
            </a:pPr>
            <a:endParaRPr lang="ar-SA"/>
          </a:p>
        </p:txBody>
      </p:sp>
      <p:sp>
        <p:nvSpPr>
          <p:cNvPr id="8" name="Slide Number Placeholder 5"/>
          <p:cNvSpPr>
            <a:spLocks noGrp="1"/>
          </p:cNvSpPr>
          <p:nvPr>
            <p:ph type="sldNum" sz="quarter" idx="12"/>
          </p:nvPr>
        </p:nvSpPr>
        <p:spPr/>
        <p:txBody>
          <a:bodyPr/>
          <a:lstStyle>
            <a:lvl1pPr>
              <a:defRPr/>
            </a:lvl1pPr>
          </a:lstStyle>
          <a:p>
            <a:pPr>
              <a:defRPr/>
            </a:pPr>
            <a:fld id="{C02A268D-BD49-4AD7-8231-A7A7E5E44140}" type="slidenum">
              <a:rPr lang="ar-SA"/>
              <a:pPr>
                <a:defRPr/>
              </a:pPr>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21BD1D0A-D2B3-46F0-8625-7A6791FD467C}" type="datetimeFigureOut">
              <a:rPr lang="ar-SA"/>
              <a:pPr>
                <a:defRPr/>
              </a:pPr>
              <a:t>19/03/1434</a:t>
            </a:fld>
            <a:endParaRPr lang="ar-SA"/>
          </a:p>
        </p:txBody>
      </p:sp>
      <p:sp>
        <p:nvSpPr>
          <p:cNvPr id="6" name="Footer Placeholder 21"/>
          <p:cNvSpPr>
            <a:spLocks noGrp="1"/>
          </p:cNvSpPr>
          <p:nvPr>
            <p:ph type="ftr" sz="quarter" idx="11"/>
          </p:nvPr>
        </p:nvSpPr>
        <p:spPr/>
        <p:txBody>
          <a:bodyPr/>
          <a:lstStyle>
            <a:lvl1pPr>
              <a:defRPr/>
            </a:lvl1pPr>
          </a:lstStyle>
          <a:p>
            <a:pPr>
              <a:defRPr/>
            </a:pPr>
            <a:endParaRPr lang="ar-SA"/>
          </a:p>
        </p:txBody>
      </p:sp>
      <p:sp>
        <p:nvSpPr>
          <p:cNvPr id="7" name="Slide Number Placeholder 17"/>
          <p:cNvSpPr>
            <a:spLocks noGrp="1"/>
          </p:cNvSpPr>
          <p:nvPr>
            <p:ph type="sldNum" sz="quarter" idx="12"/>
          </p:nvPr>
        </p:nvSpPr>
        <p:spPr/>
        <p:txBody>
          <a:bodyPr/>
          <a:lstStyle>
            <a:lvl1pPr>
              <a:defRPr/>
            </a:lvl1pPr>
          </a:lstStyle>
          <a:p>
            <a:pPr>
              <a:defRPr/>
            </a:pPr>
            <a:fld id="{9FFB092D-9BBD-4209-A803-E905DDAD552D}" type="slidenum">
              <a:rPr lang="ar-SA"/>
              <a:pPr>
                <a:defRPr/>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491E6021-4D0E-430A-B6A2-E0026378C924}" type="datetimeFigureOut">
              <a:rPr lang="ar-SA"/>
              <a:pPr>
                <a:defRPr/>
              </a:pPr>
              <a:t>19/03/1434</a:t>
            </a:fld>
            <a:endParaRPr lang="ar-SA"/>
          </a:p>
        </p:txBody>
      </p:sp>
      <p:sp>
        <p:nvSpPr>
          <p:cNvPr id="8" name="Footer Placeholder 7"/>
          <p:cNvSpPr>
            <a:spLocks noGrp="1"/>
          </p:cNvSpPr>
          <p:nvPr>
            <p:ph type="ftr" sz="quarter" idx="11"/>
          </p:nvPr>
        </p:nvSpPr>
        <p:spPr/>
        <p:txBody>
          <a:bodyPr/>
          <a:lstStyle>
            <a:lvl1pPr>
              <a:defRPr/>
            </a:lvl1pPr>
          </a:lstStyle>
          <a:p>
            <a:pPr>
              <a:defRPr/>
            </a:pPr>
            <a:endParaRPr lang="ar-SA"/>
          </a:p>
        </p:txBody>
      </p:sp>
      <p:sp>
        <p:nvSpPr>
          <p:cNvPr id="9" name="Slide Number Placeholder 8"/>
          <p:cNvSpPr>
            <a:spLocks noGrp="1"/>
          </p:cNvSpPr>
          <p:nvPr>
            <p:ph type="sldNum" sz="quarter" idx="12"/>
          </p:nvPr>
        </p:nvSpPr>
        <p:spPr/>
        <p:txBody>
          <a:bodyPr/>
          <a:lstStyle>
            <a:lvl1pPr>
              <a:defRPr/>
            </a:lvl1pPr>
          </a:lstStyle>
          <a:p>
            <a:pPr>
              <a:defRPr/>
            </a:pPr>
            <a:fld id="{1F4C5B7A-2BCD-4F4A-8597-2991217B4113}" type="slidenum">
              <a:rPr lang="ar-SA"/>
              <a:pPr>
                <a:defRPr/>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lstStyle>
            <a:lvl1pPr algn="l">
              <a:defRPr sz="4600"/>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4F285BDB-5E03-40F5-A928-D1819BE971F1}" type="datetimeFigureOut">
              <a:rPr lang="ar-SA"/>
              <a:pPr>
                <a:defRPr/>
              </a:pPr>
              <a:t>19/03/1434</a:t>
            </a:fld>
            <a:endParaRPr lang="ar-SA"/>
          </a:p>
        </p:txBody>
      </p:sp>
      <p:sp>
        <p:nvSpPr>
          <p:cNvPr id="4" name="Footer Placeholder 21"/>
          <p:cNvSpPr>
            <a:spLocks noGrp="1"/>
          </p:cNvSpPr>
          <p:nvPr>
            <p:ph type="ftr" sz="quarter" idx="11"/>
          </p:nvPr>
        </p:nvSpPr>
        <p:spPr/>
        <p:txBody>
          <a:bodyPr/>
          <a:lstStyle>
            <a:lvl1pPr>
              <a:defRPr/>
            </a:lvl1pPr>
          </a:lstStyle>
          <a:p>
            <a:pPr>
              <a:defRPr/>
            </a:pPr>
            <a:endParaRPr lang="ar-SA"/>
          </a:p>
        </p:txBody>
      </p:sp>
      <p:sp>
        <p:nvSpPr>
          <p:cNvPr id="5" name="Slide Number Placeholder 17"/>
          <p:cNvSpPr>
            <a:spLocks noGrp="1"/>
          </p:cNvSpPr>
          <p:nvPr>
            <p:ph type="sldNum" sz="quarter" idx="12"/>
          </p:nvPr>
        </p:nvSpPr>
        <p:spPr/>
        <p:txBody>
          <a:bodyPr/>
          <a:lstStyle>
            <a:lvl1pPr>
              <a:defRPr/>
            </a:lvl1pPr>
          </a:lstStyle>
          <a:p>
            <a:pPr>
              <a:defRPr/>
            </a:pPr>
            <a:fld id="{AB202782-5F2F-43D3-BC8A-0340555F42A4}" type="slidenum">
              <a:rPr lang="ar-SA"/>
              <a:pPr>
                <a:defRPr/>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05122677-FEEF-4ED4-ACFC-E6AAA7AA4112}" type="datetimeFigureOut">
              <a:rPr lang="ar-SA"/>
              <a:pPr>
                <a:defRPr/>
              </a:pPr>
              <a:t>19/03/1434</a:t>
            </a:fld>
            <a:endParaRPr lang="ar-SA"/>
          </a:p>
        </p:txBody>
      </p:sp>
      <p:sp>
        <p:nvSpPr>
          <p:cNvPr id="3" name="Footer Placeholder 21"/>
          <p:cNvSpPr>
            <a:spLocks noGrp="1"/>
          </p:cNvSpPr>
          <p:nvPr>
            <p:ph type="ftr" sz="quarter" idx="11"/>
          </p:nvPr>
        </p:nvSpPr>
        <p:spPr/>
        <p:txBody>
          <a:bodyPr/>
          <a:lstStyle>
            <a:lvl1pPr>
              <a:defRPr/>
            </a:lvl1pPr>
          </a:lstStyle>
          <a:p>
            <a:pPr>
              <a:defRPr/>
            </a:pPr>
            <a:endParaRPr lang="ar-SA"/>
          </a:p>
        </p:txBody>
      </p:sp>
      <p:sp>
        <p:nvSpPr>
          <p:cNvPr id="4" name="Slide Number Placeholder 17"/>
          <p:cNvSpPr>
            <a:spLocks noGrp="1"/>
          </p:cNvSpPr>
          <p:nvPr>
            <p:ph type="sldNum" sz="quarter" idx="12"/>
          </p:nvPr>
        </p:nvSpPr>
        <p:spPr/>
        <p:txBody>
          <a:bodyPr/>
          <a:lstStyle>
            <a:lvl1pPr>
              <a:defRPr/>
            </a:lvl1pPr>
          </a:lstStyle>
          <a:p>
            <a:pPr>
              <a:defRPr/>
            </a:pPr>
            <a:fld id="{E4A57E86-0EE8-45EA-A1AB-8BBDA380A666}" type="slidenum">
              <a:rPr lang="ar-SA"/>
              <a:pPr>
                <a:defRPr/>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D0F7F0C7-50E6-4E5C-A50C-9946DF64C9F5}" type="datetimeFigureOut">
              <a:rPr lang="ar-SA"/>
              <a:pPr>
                <a:defRPr/>
              </a:pPr>
              <a:t>19/03/1434</a:t>
            </a:fld>
            <a:endParaRPr lang="ar-SA"/>
          </a:p>
        </p:txBody>
      </p:sp>
      <p:sp>
        <p:nvSpPr>
          <p:cNvPr id="6" name="Footer Placeholder 5"/>
          <p:cNvSpPr>
            <a:spLocks noGrp="1"/>
          </p:cNvSpPr>
          <p:nvPr>
            <p:ph type="ftr" sz="quarter" idx="11"/>
          </p:nvPr>
        </p:nvSpPr>
        <p:spPr/>
        <p:txBody>
          <a:bodyPr/>
          <a:lstStyle>
            <a:lvl1pPr>
              <a:defRPr/>
            </a:lvl1pPr>
          </a:lstStyle>
          <a:p>
            <a:pPr>
              <a:defRPr/>
            </a:pPr>
            <a:endParaRPr lang="ar-SA"/>
          </a:p>
        </p:txBody>
      </p:sp>
      <p:sp>
        <p:nvSpPr>
          <p:cNvPr id="7" name="Slide Number Placeholder 6"/>
          <p:cNvSpPr>
            <a:spLocks noGrp="1"/>
          </p:cNvSpPr>
          <p:nvPr>
            <p:ph type="sldNum" sz="quarter" idx="12"/>
          </p:nvPr>
        </p:nvSpPr>
        <p:spPr>
          <a:xfrm>
            <a:off x="8156575" y="6421438"/>
            <a:ext cx="762000" cy="365125"/>
          </a:xfrm>
        </p:spPr>
        <p:txBody>
          <a:bodyPr/>
          <a:lstStyle>
            <a:lvl1pPr>
              <a:defRPr/>
            </a:lvl1pPr>
          </a:lstStyle>
          <a:p>
            <a:pPr>
              <a:defRPr/>
            </a:pPr>
            <a:fld id="{F8DD044B-7684-486E-AA72-E4346CE3E106}" type="slidenum">
              <a:rPr lang="ar-SA"/>
              <a:pPr>
                <a:defRPr/>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B2365DB8-1D2C-494A-A01E-3210C1950572}" type="datetimeFigureOut">
              <a:rPr lang="ar-SA"/>
              <a:pPr>
                <a:defRPr/>
              </a:pPr>
              <a:t>19/03/1434</a:t>
            </a:fld>
            <a:endParaRPr lang="ar-SA"/>
          </a:p>
        </p:txBody>
      </p:sp>
      <p:sp>
        <p:nvSpPr>
          <p:cNvPr id="6" name="Footer Placeholder 5"/>
          <p:cNvSpPr>
            <a:spLocks noGrp="1"/>
          </p:cNvSpPr>
          <p:nvPr>
            <p:ph type="ftr" sz="quarter" idx="11"/>
          </p:nvPr>
        </p:nvSpPr>
        <p:spPr/>
        <p:txBody>
          <a:bodyPr/>
          <a:lstStyle>
            <a:lvl1pPr>
              <a:defRPr/>
            </a:lvl1pPr>
          </a:lstStyle>
          <a:p>
            <a:pPr>
              <a:defRPr/>
            </a:pPr>
            <a:endParaRPr lang="ar-SA"/>
          </a:p>
        </p:txBody>
      </p:sp>
      <p:sp>
        <p:nvSpPr>
          <p:cNvPr id="7" name="Slide Number Placeholder 6"/>
          <p:cNvSpPr>
            <a:spLocks noGrp="1"/>
          </p:cNvSpPr>
          <p:nvPr>
            <p:ph type="sldNum" sz="quarter" idx="12"/>
          </p:nvPr>
        </p:nvSpPr>
        <p:spPr/>
        <p:txBody>
          <a:bodyPr/>
          <a:lstStyle>
            <a:lvl1pPr>
              <a:defRPr/>
            </a:lvl1pPr>
          </a:lstStyle>
          <a:p>
            <a:pPr>
              <a:defRPr/>
            </a:pPr>
            <a:fld id="{B96F6BAF-3C4D-4F51-A4C5-0F1981A72E34}" type="slidenum">
              <a:rPr lang="ar-SA"/>
              <a:pPr>
                <a:defRPr/>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lgn="r" rtl="1" fontAlgn="auto">
              <a:spcBef>
                <a:spcPts val="0"/>
              </a:spcBef>
              <a:spcAft>
                <a:spcPts val="0"/>
              </a:spcAft>
              <a:defRPr/>
            </a:pPr>
            <a:endParaRPr lang="en-US">
              <a:latin typeface="+mn-lt"/>
              <a:cs typeface="+mn-cs"/>
            </a:endParaRPr>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lgn="r" rtl="1" fontAlgn="auto">
              <a:spcBef>
                <a:spcPts val="0"/>
              </a:spcBef>
              <a:spcAft>
                <a:spcPts val="0"/>
              </a:spcAft>
              <a:defRPr/>
            </a:pPr>
            <a:endParaRPr lang="en-US">
              <a:latin typeface="+mn-lt"/>
              <a:cs typeface="+mn-cs"/>
            </a:endParaRPr>
          </a:p>
        </p:txBody>
      </p:sp>
      <p:sp>
        <p:nvSpPr>
          <p:cNvPr id="1028" name="Title Placeholder 8"/>
          <p:cNvSpPr>
            <a:spLocks noGrp="1"/>
          </p:cNvSpPr>
          <p:nvPr>
            <p:ph type="title"/>
          </p:nvPr>
        </p:nvSpPr>
        <p:spPr bwMode="auto">
          <a:xfrm>
            <a:off x="457200" y="274638"/>
            <a:ext cx="7467600" cy="11430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600200"/>
            <a:ext cx="7467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421438"/>
            <a:ext cx="2133600" cy="365125"/>
          </a:xfrm>
          <a:prstGeom prst="rect">
            <a:avLst/>
          </a:prstGeom>
        </p:spPr>
        <p:txBody>
          <a:bodyPr vert="horz" bIns="0" anchor="b"/>
          <a:lstStyle>
            <a:lvl1pPr algn="l" rtl="1" eaLnBrk="1" fontAlgn="auto" latinLnBrk="0" hangingPunct="1">
              <a:spcBef>
                <a:spcPts val="0"/>
              </a:spcBef>
              <a:spcAft>
                <a:spcPts val="0"/>
              </a:spcAft>
              <a:defRPr kumimoji="0" sz="1000">
                <a:solidFill>
                  <a:schemeClr val="tx2">
                    <a:shade val="50000"/>
                  </a:schemeClr>
                </a:solidFill>
                <a:latin typeface="+mn-lt"/>
                <a:cs typeface="+mn-cs"/>
              </a:defRPr>
            </a:lvl1pPr>
          </a:lstStyle>
          <a:p>
            <a:pPr>
              <a:defRPr/>
            </a:pPr>
            <a:fld id="{584CA3E2-0C9B-40F3-8699-718C3D0C763E}" type="datetimeFigureOut">
              <a:rPr lang="ar-SA"/>
              <a:pPr>
                <a:defRPr/>
              </a:pPr>
              <a:t>19/03/1434</a:t>
            </a:fld>
            <a:endParaRPr lang="ar-SA"/>
          </a:p>
        </p:txBody>
      </p:sp>
      <p:sp>
        <p:nvSpPr>
          <p:cNvPr id="22" name="Footer Placeholder 21"/>
          <p:cNvSpPr>
            <a:spLocks noGrp="1"/>
          </p:cNvSpPr>
          <p:nvPr>
            <p:ph type="ftr" sz="quarter" idx="3"/>
          </p:nvPr>
        </p:nvSpPr>
        <p:spPr>
          <a:xfrm>
            <a:off x="3124200" y="6421438"/>
            <a:ext cx="2895600" cy="365125"/>
          </a:xfrm>
          <a:prstGeom prst="rect">
            <a:avLst/>
          </a:prstGeom>
        </p:spPr>
        <p:txBody>
          <a:bodyPr vert="horz" lIns="0" rIns="0" bIns="0" anchor="b"/>
          <a:lstStyle>
            <a:lvl1pPr algn="ctr" rtl="1" eaLnBrk="1" fontAlgn="auto" latinLnBrk="0" hangingPunct="1">
              <a:spcBef>
                <a:spcPts val="0"/>
              </a:spcBef>
              <a:spcAft>
                <a:spcPts val="0"/>
              </a:spcAft>
              <a:defRPr kumimoji="0" sz="1000">
                <a:solidFill>
                  <a:schemeClr val="tx2">
                    <a:shade val="50000"/>
                  </a:schemeClr>
                </a:solidFill>
                <a:latin typeface="+mn-lt"/>
                <a:cs typeface="+mn-cs"/>
              </a:defRPr>
            </a:lvl1pPr>
          </a:lstStyle>
          <a:p>
            <a:pPr>
              <a:defRPr/>
            </a:pPr>
            <a:endParaRPr lang="ar-SA"/>
          </a:p>
        </p:txBody>
      </p:sp>
      <p:sp>
        <p:nvSpPr>
          <p:cNvPr id="18" name="Slide Number Placeholder 17"/>
          <p:cNvSpPr>
            <a:spLocks noGrp="1"/>
          </p:cNvSpPr>
          <p:nvPr>
            <p:ph type="sldNum" sz="quarter" idx="4"/>
          </p:nvPr>
        </p:nvSpPr>
        <p:spPr>
          <a:xfrm>
            <a:off x="8153400" y="6421438"/>
            <a:ext cx="762000" cy="365125"/>
          </a:xfrm>
          <a:prstGeom prst="rect">
            <a:avLst/>
          </a:prstGeom>
        </p:spPr>
        <p:txBody>
          <a:bodyPr vert="horz" lIns="0" tIns="0" rIns="0" bIns="0" anchor="b"/>
          <a:lstStyle>
            <a:lvl1pPr algn="r" rtl="1" eaLnBrk="1" fontAlgn="auto" latinLnBrk="0" hangingPunct="1">
              <a:spcBef>
                <a:spcPts val="0"/>
              </a:spcBef>
              <a:spcAft>
                <a:spcPts val="0"/>
              </a:spcAft>
              <a:defRPr kumimoji="0" sz="1000">
                <a:solidFill>
                  <a:schemeClr val="tx2">
                    <a:shade val="50000"/>
                  </a:schemeClr>
                </a:solidFill>
                <a:latin typeface="+mn-lt"/>
                <a:cs typeface="+mn-cs"/>
              </a:defRPr>
            </a:lvl1pPr>
          </a:lstStyle>
          <a:p>
            <a:pPr>
              <a:defRPr/>
            </a:pPr>
            <a:fld id="{D97E776C-FC4E-4506-8508-07F47F4B246D}" type="slidenum">
              <a:rPr lang="ar-SA"/>
              <a:pPr>
                <a:defRPr/>
              </a:pPr>
              <a:t>‹#›</a:t>
            </a:fld>
            <a:endParaRPr lang="ar-SA"/>
          </a:p>
        </p:txBody>
      </p:sp>
    </p:spTree>
  </p:cSld>
  <p:clrMap bg1="dk1" tx1="lt1" bg2="dk2" tx2="lt2" accent1="accent1" accent2="accent2" accent3="accent3" accent4="accent4" accent5="accent5" accent6="accent6" hlink="hlink" folHlink="folHlink"/>
  <p:sldLayoutIdLst>
    <p:sldLayoutId id="2147483935" r:id="rId1"/>
    <p:sldLayoutId id="2147483929" r:id="rId2"/>
    <p:sldLayoutId id="2147483936" r:id="rId3"/>
    <p:sldLayoutId id="2147483930" r:id="rId4"/>
    <p:sldLayoutId id="2147483937" r:id="rId5"/>
    <p:sldLayoutId id="2147483931" r:id="rId6"/>
    <p:sldLayoutId id="2147483932" r:id="rId7"/>
    <p:sldLayoutId id="2147483938" r:id="rId8"/>
    <p:sldLayoutId id="2147483939" r:id="rId9"/>
    <p:sldLayoutId id="2147483933" r:id="rId10"/>
    <p:sldLayoutId id="2147483934" r:id="rId11"/>
  </p:sldLayoutIdLst>
  <p:txStyles>
    <p:titleStyle>
      <a:lvl1pPr algn="l" rtl="0" eaLnBrk="0" fontAlgn="base" hangingPunct="0">
        <a:spcBef>
          <a:spcPct val="0"/>
        </a:spcBef>
        <a:spcAft>
          <a:spcPct val="0"/>
        </a:spcAft>
        <a:defRPr sz="4600" kern="1200">
          <a:solidFill>
            <a:schemeClr val="tx1"/>
          </a:solidFill>
          <a:latin typeface="+mj-lt"/>
          <a:ea typeface="+mj-ea"/>
          <a:cs typeface="+mj-cs"/>
        </a:defRPr>
      </a:lvl1pPr>
      <a:lvl2pPr algn="l" rtl="0" eaLnBrk="0" fontAlgn="base" hangingPunct="0">
        <a:spcBef>
          <a:spcPct val="0"/>
        </a:spcBef>
        <a:spcAft>
          <a:spcPct val="0"/>
        </a:spcAft>
        <a:defRPr sz="4600">
          <a:solidFill>
            <a:schemeClr val="tx1"/>
          </a:solidFill>
          <a:latin typeface="Franklin Gothic Book" pitchFamily="34" charset="0"/>
          <a:cs typeface="Tahoma" pitchFamily="34" charset="0"/>
        </a:defRPr>
      </a:lvl2pPr>
      <a:lvl3pPr algn="l" rtl="0" eaLnBrk="0" fontAlgn="base" hangingPunct="0">
        <a:spcBef>
          <a:spcPct val="0"/>
        </a:spcBef>
        <a:spcAft>
          <a:spcPct val="0"/>
        </a:spcAft>
        <a:defRPr sz="4600">
          <a:solidFill>
            <a:schemeClr val="tx1"/>
          </a:solidFill>
          <a:latin typeface="Franklin Gothic Book" pitchFamily="34" charset="0"/>
          <a:cs typeface="Tahoma" pitchFamily="34" charset="0"/>
        </a:defRPr>
      </a:lvl3pPr>
      <a:lvl4pPr algn="l" rtl="0" eaLnBrk="0" fontAlgn="base" hangingPunct="0">
        <a:spcBef>
          <a:spcPct val="0"/>
        </a:spcBef>
        <a:spcAft>
          <a:spcPct val="0"/>
        </a:spcAft>
        <a:defRPr sz="4600">
          <a:solidFill>
            <a:schemeClr val="tx1"/>
          </a:solidFill>
          <a:latin typeface="Franklin Gothic Book" pitchFamily="34" charset="0"/>
          <a:cs typeface="Tahoma" pitchFamily="34" charset="0"/>
        </a:defRPr>
      </a:lvl4pPr>
      <a:lvl5pPr algn="l" rtl="0" eaLnBrk="0" fontAlgn="base" hangingPunct="0">
        <a:spcBef>
          <a:spcPct val="0"/>
        </a:spcBef>
        <a:spcAft>
          <a:spcPct val="0"/>
        </a:spcAft>
        <a:defRPr sz="4600">
          <a:solidFill>
            <a:schemeClr val="tx1"/>
          </a:solidFill>
          <a:latin typeface="Franklin Gothic Book" pitchFamily="34" charset="0"/>
          <a:cs typeface="Tahoma" pitchFamily="34" charset="0"/>
        </a:defRPr>
      </a:lvl5pPr>
      <a:lvl6pPr marL="457200" algn="l" rtl="0" fontAlgn="base">
        <a:spcBef>
          <a:spcPct val="0"/>
        </a:spcBef>
        <a:spcAft>
          <a:spcPct val="0"/>
        </a:spcAft>
        <a:defRPr sz="4600">
          <a:solidFill>
            <a:schemeClr val="tx1"/>
          </a:solidFill>
          <a:latin typeface="Franklin Gothic Book" pitchFamily="34" charset="0"/>
          <a:cs typeface="Tahoma" pitchFamily="34" charset="0"/>
        </a:defRPr>
      </a:lvl6pPr>
      <a:lvl7pPr marL="914400" algn="l" rtl="0" fontAlgn="base">
        <a:spcBef>
          <a:spcPct val="0"/>
        </a:spcBef>
        <a:spcAft>
          <a:spcPct val="0"/>
        </a:spcAft>
        <a:defRPr sz="4600">
          <a:solidFill>
            <a:schemeClr val="tx1"/>
          </a:solidFill>
          <a:latin typeface="Franklin Gothic Book" pitchFamily="34" charset="0"/>
          <a:cs typeface="Tahoma" pitchFamily="34" charset="0"/>
        </a:defRPr>
      </a:lvl7pPr>
      <a:lvl8pPr marL="1371600" algn="l" rtl="0" fontAlgn="base">
        <a:spcBef>
          <a:spcPct val="0"/>
        </a:spcBef>
        <a:spcAft>
          <a:spcPct val="0"/>
        </a:spcAft>
        <a:defRPr sz="4600">
          <a:solidFill>
            <a:schemeClr val="tx1"/>
          </a:solidFill>
          <a:latin typeface="Franklin Gothic Book" pitchFamily="34" charset="0"/>
          <a:cs typeface="Tahoma" pitchFamily="34" charset="0"/>
        </a:defRPr>
      </a:lvl8pPr>
      <a:lvl9pPr marL="1828800" algn="l" rtl="0" fontAlgn="base">
        <a:spcBef>
          <a:spcPct val="0"/>
        </a:spcBef>
        <a:spcAft>
          <a:spcPct val="0"/>
        </a:spcAft>
        <a:defRPr sz="4600">
          <a:solidFill>
            <a:schemeClr val="tx1"/>
          </a:solidFill>
          <a:latin typeface="Franklin Gothic Book" pitchFamily="34" charset="0"/>
          <a:cs typeface="Tahoma" pitchFamily="34" charset="0"/>
        </a:defRPr>
      </a:lvl9pPr>
    </p:titleStyle>
    <p:bodyStyle>
      <a:lvl1pPr marL="419100" indent="-382588" algn="l" rtl="0" eaLnBrk="0" fontAlgn="base" hangingPunct="0">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722313" indent="-273050" algn="l" rtl="0" eaLnBrk="0" fontAlgn="base" hangingPunct="0">
        <a:spcBef>
          <a:spcPct val="20000"/>
        </a:spcBef>
        <a:spcAft>
          <a:spcPct val="0"/>
        </a:spcAft>
        <a:buClr>
          <a:schemeClr val="accent1"/>
        </a:buClr>
        <a:buSzPct val="90000"/>
        <a:buFont typeface="Wingdings 2" pitchFamily="18" charset="2"/>
        <a:buChar char=""/>
        <a:defRPr sz="2600" kern="1200">
          <a:solidFill>
            <a:schemeClr val="tx1"/>
          </a:solidFill>
          <a:latin typeface="+mn-lt"/>
          <a:ea typeface="+mn-ea"/>
          <a:cs typeface="+mn-cs"/>
        </a:defRPr>
      </a:lvl2pPr>
      <a:lvl3pPr marL="1004888" indent="-255588" algn="l" rtl="0" eaLnBrk="0" fontAlgn="base" hangingPunct="0">
        <a:spcBef>
          <a:spcPct val="20000"/>
        </a:spcBef>
        <a:spcAft>
          <a:spcPct val="0"/>
        </a:spcAft>
        <a:buClr>
          <a:schemeClr val="accent2"/>
        </a:buClr>
        <a:buSzPct val="85000"/>
        <a:buFont typeface="Arial" pitchFamily="34" charset="0"/>
        <a:buChar char="○"/>
        <a:defRPr sz="2400" kern="1200">
          <a:solidFill>
            <a:schemeClr val="tx1"/>
          </a:solidFill>
          <a:latin typeface="+mn-lt"/>
          <a:ea typeface="+mn-ea"/>
          <a:cs typeface="+mn-cs"/>
        </a:defRPr>
      </a:lvl3pPr>
      <a:lvl4pPr marL="1279525" indent="-236538" algn="l" rtl="0" eaLnBrk="0" fontAlgn="base" hangingPunct="0">
        <a:spcBef>
          <a:spcPct val="20000"/>
        </a:spcBef>
        <a:spcAft>
          <a:spcPct val="0"/>
        </a:spcAft>
        <a:buClr>
          <a:srgbClr val="8D89A4"/>
        </a:buClr>
        <a:buSzPct val="90000"/>
        <a:buFont typeface="Wingdings 2" pitchFamily="18" charset="2"/>
        <a:buChar char=""/>
        <a:defRPr sz="2000" kern="1200">
          <a:solidFill>
            <a:schemeClr val="tx1"/>
          </a:solidFill>
          <a:latin typeface="+mn-lt"/>
          <a:ea typeface="+mn-ea"/>
          <a:cs typeface="+mn-cs"/>
        </a:defRPr>
      </a:lvl4pPr>
      <a:lvl5pPr marL="1489075" indent="-182563" algn="l" rtl="0" eaLnBrk="0" fontAlgn="base" hangingPunct="0">
        <a:spcBef>
          <a:spcPct val="20000"/>
        </a:spcBef>
        <a:spcAft>
          <a:spcPct val="0"/>
        </a:spcAft>
        <a:buClr>
          <a:srgbClr val="748560"/>
        </a:buClr>
        <a:buSzPct val="100000"/>
        <a:buFont typeface="Arial" pitchFamily="34"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30175" y="836613"/>
            <a:ext cx="7502525" cy="3970337"/>
          </a:xfrm>
          <a:prstGeom prst="rect">
            <a:avLst/>
          </a:prstGeom>
          <a:noFill/>
          <a:ln w="9525">
            <a:noFill/>
            <a:miter lim="800000"/>
            <a:headEnd/>
            <a:tailEnd/>
          </a:ln>
        </p:spPr>
        <p:txBody>
          <a:bodyPr wrap="none">
            <a:spAutoFit/>
          </a:bodyPr>
          <a:lstStyle/>
          <a:p>
            <a:pPr algn="ctr" rtl="1"/>
            <a:r>
              <a:rPr lang="ar-IQ" sz="3600" b="1">
                <a:solidFill>
                  <a:srgbClr val="FFFF00"/>
                </a:solidFill>
                <a:cs typeface="Tahoma" pitchFamily="34" charset="0"/>
              </a:rPr>
              <a:t>بسم الله الرحمن الرحيم </a:t>
            </a:r>
          </a:p>
          <a:p>
            <a:pPr algn="ctr" rtl="1"/>
            <a:endParaRPr lang="ar-IQ" sz="3600" b="1">
              <a:solidFill>
                <a:srgbClr val="FFFF00"/>
              </a:solidFill>
              <a:cs typeface="Tahoma" pitchFamily="34" charset="0"/>
            </a:endParaRPr>
          </a:p>
          <a:p>
            <a:pPr algn="ctr" rtl="1"/>
            <a:endParaRPr lang="ar-IQ" sz="3600" b="1">
              <a:solidFill>
                <a:srgbClr val="FFFF00"/>
              </a:solidFill>
              <a:cs typeface="Tahoma" pitchFamily="34" charset="0"/>
            </a:endParaRPr>
          </a:p>
          <a:p>
            <a:pPr algn="ctr" rtl="1"/>
            <a:r>
              <a:rPr lang="ar-IQ" sz="3600" b="1">
                <a:solidFill>
                  <a:srgbClr val="FFFF00"/>
                </a:solidFill>
                <a:cs typeface="Tahoma" pitchFamily="34" charset="0"/>
              </a:rPr>
              <a:t> وكُلَّ شَيْءٍ أحْصَيْنَاهُ فِي إِمَامٍ مُبِينٍ</a:t>
            </a:r>
          </a:p>
          <a:p>
            <a:pPr algn="ctr" rtl="1"/>
            <a:endParaRPr lang="ar-IQ" sz="3600" b="1">
              <a:solidFill>
                <a:srgbClr val="FFFF00"/>
              </a:solidFill>
              <a:cs typeface="Tahoma" pitchFamily="34" charset="0"/>
            </a:endParaRPr>
          </a:p>
          <a:p>
            <a:pPr algn="ctr" rtl="1"/>
            <a:endParaRPr lang="ar-IQ" sz="3600" b="1">
              <a:solidFill>
                <a:srgbClr val="FFFF00"/>
              </a:solidFill>
              <a:cs typeface="Tahoma" pitchFamily="34" charset="0"/>
            </a:endParaRPr>
          </a:p>
          <a:p>
            <a:pPr algn="ctr" rtl="1"/>
            <a:r>
              <a:rPr lang="ar-IQ" sz="3600" b="1">
                <a:solidFill>
                  <a:srgbClr val="FFFF00"/>
                </a:solidFill>
                <a:cs typeface="Tahoma" pitchFamily="34" charset="0"/>
              </a:rPr>
              <a:t>صدق الله العظيم </a:t>
            </a:r>
            <a:endParaRPr lang="en-US" sz="3600" b="1">
              <a:solidFill>
                <a:srgbClr val="FFFF00"/>
              </a:solidFill>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3850" y="260350"/>
            <a:ext cx="8099425" cy="1944688"/>
          </a:xfrm>
        </p:spPr>
        <p:txBody>
          <a:bodyPr/>
          <a:lstStyle/>
          <a:p>
            <a:pPr algn="r" rtl="1" eaLnBrk="1" hangingPunct="1"/>
            <a:r>
              <a:rPr lang="ar-SA" sz="3200" b="1" smtClean="0">
                <a:solidFill>
                  <a:srgbClr val="FFFF00"/>
                </a:solidFill>
              </a:rPr>
              <a:t>إنشاء قاعدة بيانات من خلال نماذج جاهزة</a:t>
            </a:r>
            <a:r>
              <a:rPr lang="ar-SA" sz="3100" smtClean="0"/>
              <a:t/>
            </a:r>
            <a:br>
              <a:rPr lang="ar-SA" sz="3100" smtClean="0"/>
            </a:br>
            <a:r>
              <a:rPr lang="ar-SA" sz="3100" smtClean="0"/>
              <a:t> </a:t>
            </a:r>
            <a:r>
              <a:rPr lang="ar-IQ" sz="3100" smtClean="0">
                <a:solidFill>
                  <a:srgbClr val="FFFF00"/>
                </a:solidFill>
              </a:rPr>
              <a:t>1-</a:t>
            </a:r>
            <a:r>
              <a:rPr lang="ar-IQ" sz="3100" smtClean="0"/>
              <a:t> </a:t>
            </a:r>
            <a:r>
              <a:rPr lang="ar-SA" sz="2800" smtClean="0"/>
              <a:t>اختر الاختيار الأول ثم اختر ما تشاء من القائمة</a:t>
            </a:r>
            <a:endParaRPr lang="en-US" sz="2800" smtClean="0">
              <a:cs typeface="Tahoma" pitchFamily="34" charset="0"/>
            </a:endParaRPr>
          </a:p>
        </p:txBody>
      </p:sp>
      <p:pic>
        <p:nvPicPr>
          <p:cNvPr id="6" name="عنصر نائب للمحتوى 5" descr="5.bmp"/>
          <p:cNvPicPr>
            <a:picLocks noGrp="1" noChangeAspect="1"/>
          </p:cNvPicPr>
          <p:nvPr>
            <p:ph idx="1"/>
          </p:nvPr>
        </p:nvPicPr>
        <p:blipFill>
          <a:blip r:embed="rId2"/>
          <a:srcRect/>
          <a:stretch>
            <a:fillRect/>
          </a:stretch>
        </p:blipFill>
        <p:spPr>
          <a:xfrm>
            <a:off x="1116013" y="2060575"/>
            <a:ext cx="5184775" cy="3844925"/>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anim calcmode="lin" valueType="num">
                                      <p:cBhvr>
                                        <p:cTn id="13" dur="2000" fill="hold"/>
                                        <p:tgtEl>
                                          <p:spTgt spid="6"/>
                                        </p:tgtEl>
                                        <p:attrNameLst>
                                          <p:attrName>ppt_w</p:attrName>
                                        </p:attrNameLst>
                                      </p:cBhvr>
                                      <p:tavLst>
                                        <p:tav tm="0" fmla="#ppt_w*sin(2.5*pi*$)">
                                          <p:val>
                                            <p:fltVal val="0"/>
                                          </p:val>
                                        </p:tav>
                                        <p:tav tm="100000">
                                          <p:val>
                                            <p:fltVal val="1"/>
                                          </p:val>
                                        </p:tav>
                                      </p:tavLst>
                                    </p:anim>
                                    <p:anim calcmode="lin" valueType="num">
                                      <p:cBhvr>
                                        <p:cTn id="14"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9388" y="549275"/>
            <a:ext cx="7467600" cy="1143000"/>
          </a:xfrm>
        </p:spPr>
        <p:txBody>
          <a:bodyPr/>
          <a:lstStyle/>
          <a:p>
            <a:pPr algn="r" rtl="1" eaLnBrk="1" hangingPunct="1"/>
            <a:r>
              <a:rPr lang="ar-IQ" sz="2800" smtClean="0">
                <a:solidFill>
                  <a:srgbClr val="FFFF00"/>
                </a:solidFill>
                <a:latin typeface="Tahoma (Headings)"/>
              </a:rPr>
              <a:t>2-</a:t>
            </a:r>
            <a:r>
              <a:rPr lang="ar-IQ" sz="2800" smtClean="0">
                <a:latin typeface="Tahoma (Headings)"/>
              </a:rPr>
              <a:t> </a:t>
            </a:r>
            <a:r>
              <a:rPr lang="ar-SA" sz="2800" smtClean="0">
                <a:latin typeface="Tahoma (Headings)"/>
              </a:rPr>
              <a:t>بعد ذلك ستأتيك نافذة لكي تحفظ الملف في أي مكان على الجهاز.  اختر مكان الحفظ واضغط على </a:t>
            </a:r>
            <a:r>
              <a:rPr lang="en-US" sz="2800" smtClean="0">
                <a:latin typeface="Tahoma (Headings)"/>
                <a:cs typeface="Tahoma" pitchFamily="34" charset="0"/>
              </a:rPr>
              <a:t>Save</a:t>
            </a:r>
            <a:endParaRPr lang="ar-IQ" sz="2800" smtClean="0">
              <a:latin typeface="Tahoma (Headings)"/>
            </a:endParaRPr>
          </a:p>
        </p:txBody>
      </p:sp>
      <p:pic>
        <p:nvPicPr>
          <p:cNvPr id="4" name="عنصر نائب للمحتوى 3" descr="untitled.bmp"/>
          <p:cNvPicPr>
            <a:picLocks noGrp="1" noChangeAspect="1"/>
          </p:cNvPicPr>
          <p:nvPr>
            <p:ph idx="1"/>
          </p:nvPr>
        </p:nvPicPr>
        <p:blipFill>
          <a:blip r:embed="rId2"/>
          <a:srcRect/>
          <a:stretch>
            <a:fillRect/>
          </a:stretch>
        </p:blipFill>
        <p:spPr>
          <a:xfrm>
            <a:off x="1373188" y="1773238"/>
            <a:ext cx="5048250" cy="3743325"/>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1)">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3850" y="404813"/>
            <a:ext cx="7467600" cy="1143000"/>
          </a:xfrm>
        </p:spPr>
        <p:txBody>
          <a:bodyPr/>
          <a:lstStyle/>
          <a:p>
            <a:pPr algn="r" rtl="1" eaLnBrk="1" hangingPunct="1"/>
            <a:r>
              <a:rPr lang="ar-IQ" sz="2800" smtClean="0">
                <a:solidFill>
                  <a:srgbClr val="FFFF00"/>
                </a:solidFill>
              </a:rPr>
              <a:t> 3-</a:t>
            </a:r>
            <a:r>
              <a:rPr lang="ar-IQ" sz="2800" smtClean="0"/>
              <a:t> </a:t>
            </a:r>
            <a:r>
              <a:rPr lang="ar-SA" sz="2800" smtClean="0"/>
              <a:t>بعد ذلك، سيظهر القالب الذي اخترته جاهزاً كما يلي:</a:t>
            </a:r>
            <a:endParaRPr lang="ar-IQ" sz="2800" smtClean="0"/>
          </a:p>
        </p:txBody>
      </p:sp>
      <p:pic>
        <p:nvPicPr>
          <p:cNvPr id="4" name="عنصر نائب للمحتوى 3" descr="untitled1.bmp"/>
          <p:cNvPicPr>
            <a:picLocks noGrp="1" noChangeAspect="1"/>
          </p:cNvPicPr>
          <p:nvPr>
            <p:ph idx="1"/>
          </p:nvPr>
        </p:nvPicPr>
        <p:blipFill>
          <a:blip r:embed="rId2"/>
          <a:srcRect/>
          <a:stretch>
            <a:fillRect/>
          </a:stretch>
        </p:blipFill>
        <p:spPr>
          <a:xfrm>
            <a:off x="1012825" y="1557338"/>
            <a:ext cx="5575300" cy="4044950"/>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4663" y="188913"/>
            <a:ext cx="3394075" cy="1143000"/>
          </a:xfrm>
        </p:spPr>
        <p:txBody>
          <a:bodyPr/>
          <a:lstStyle/>
          <a:p>
            <a:pPr algn="ctr" eaLnBrk="1" hangingPunct="1"/>
            <a:r>
              <a:rPr lang="ar-IQ" sz="3200" smtClean="0">
                <a:solidFill>
                  <a:srgbClr val="FFFF00"/>
                </a:solidFill>
                <a:latin typeface="Tahoma (Headings)"/>
              </a:rPr>
              <a:t>2- </a:t>
            </a:r>
            <a:r>
              <a:rPr lang="ar-SA" sz="2800" smtClean="0">
                <a:latin typeface="Tahoma (Headings)"/>
              </a:rPr>
              <a:t>فتح ملف سابق</a:t>
            </a:r>
            <a:r>
              <a:rPr lang="en-US" sz="3200" smtClean="0">
                <a:latin typeface="Tahoma (Headings)"/>
                <a:cs typeface="Tahoma" pitchFamily="34" charset="0"/>
              </a:rPr>
              <a:t/>
            </a:r>
            <a:br>
              <a:rPr lang="en-US" sz="3200" smtClean="0">
                <a:latin typeface="Tahoma (Headings)"/>
                <a:cs typeface="Tahoma" pitchFamily="34" charset="0"/>
              </a:rPr>
            </a:br>
            <a:endParaRPr lang="ar-IQ" sz="3200" smtClean="0">
              <a:latin typeface="Tahoma (Headings)"/>
            </a:endParaRPr>
          </a:p>
        </p:txBody>
      </p:sp>
      <p:pic>
        <p:nvPicPr>
          <p:cNvPr id="6" name="عنصر نائب للمحتوى 5" descr="4.bmp"/>
          <p:cNvPicPr>
            <a:picLocks noGrp="1" noChangeAspect="1"/>
          </p:cNvPicPr>
          <p:nvPr>
            <p:ph idx="1"/>
          </p:nvPr>
        </p:nvPicPr>
        <p:blipFill>
          <a:blip r:embed="rId2"/>
          <a:srcRect/>
          <a:stretch>
            <a:fillRect/>
          </a:stretch>
        </p:blipFill>
        <p:spPr>
          <a:xfrm>
            <a:off x="1476375" y="1341438"/>
            <a:ext cx="5181600" cy="3816350"/>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7950" y="260350"/>
            <a:ext cx="7559675" cy="5386388"/>
          </a:xfrm>
          <a:prstGeom prst="rect">
            <a:avLst/>
          </a:prstGeom>
        </p:spPr>
        <p:txBody>
          <a:bodyPr>
            <a:spAutoFit/>
          </a:bodyPr>
          <a:lstStyle/>
          <a:p>
            <a:pPr marL="36576" algn="just" rtl="1" fontAlgn="auto">
              <a:spcBef>
                <a:spcPts val="0"/>
              </a:spcBef>
              <a:spcAft>
                <a:spcPts val="0"/>
              </a:spcAft>
              <a:defRPr/>
            </a:pPr>
            <a:r>
              <a:rPr lang="ar-SA" sz="3200" b="1" dirty="0">
                <a:solidFill>
                  <a:srgbClr val="FFFF00"/>
                </a:solidFill>
                <a:latin typeface="Tahoma (Headings)"/>
                <a:cs typeface="+mn-cs"/>
              </a:rPr>
              <a:t>إنشاء قاعدة بيانات من الصفر </a:t>
            </a:r>
            <a:endParaRPr lang="en-US" sz="3200" b="1" dirty="0">
              <a:solidFill>
                <a:srgbClr val="FFFF00"/>
              </a:solidFill>
              <a:latin typeface="Tahoma (Headings)"/>
              <a:cs typeface="+mn-cs"/>
            </a:endParaRPr>
          </a:p>
          <a:p>
            <a:pPr marL="36576" algn="just" rtl="1" fontAlgn="auto">
              <a:spcBef>
                <a:spcPts val="0"/>
              </a:spcBef>
              <a:spcAft>
                <a:spcPts val="0"/>
              </a:spcAft>
              <a:defRPr/>
            </a:pPr>
            <a:endParaRPr lang="ar-IQ" sz="3200" b="1" dirty="0">
              <a:solidFill>
                <a:srgbClr val="FFFF00"/>
              </a:solidFill>
              <a:latin typeface="Tahoma (Headings)"/>
              <a:cs typeface="+mn-cs"/>
            </a:endParaRPr>
          </a:p>
          <a:p>
            <a:pPr marL="36576" algn="just" rtl="1" fontAlgn="auto">
              <a:spcBef>
                <a:spcPts val="0"/>
              </a:spcBef>
              <a:spcAft>
                <a:spcPts val="0"/>
              </a:spcAft>
              <a:defRPr/>
            </a:pPr>
            <a:r>
              <a:rPr lang="ar-SA" sz="2800" dirty="0">
                <a:latin typeface="Tahoma (Headings)"/>
                <a:cs typeface="+mn-cs"/>
              </a:rPr>
              <a:t>في هذا الشرح، سأقوم بصنع برنامج شئون موظفين </a:t>
            </a:r>
            <a:r>
              <a:rPr lang="en-US" sz="2800" dirty="0">
                <a:latin typeface="Tahoma (Headings)"/>
                <a:cs typeface="+mn-cs"/>
              </a:rPr>
              <a:t>Human Resources </a:t>
            </a:r>
            <a:r>
              <a:rPr lang="ar-SA" sz="2800" dirty="0">
                <a:latin typeface="Tahoma (Headings)"/>
                <a:cs typeface="+mn-cs"/>
              </a:rPr>
              <a:t>صغير وبسيط وسوف أسميه </a:t>
            </a:r>
            <a:r>
              <a:rPr lang="en-US" sz="2800" dirty="0">
                <a:latin typeface="Tahoma (Headings)"/>
                <a:cs typeface="+mn-cs"/>
              </a:rPr>
              <a:t>HR </a:t>
            </a:r>
            <a:r>
              <a:rPr lang="ar-SA" sz="2800" dirty="0">
                <a:latin typeface="Tahoma (Headings)"/>
                <a:cs typeface="+mn-cs"/>
              </a:rPr>
              <a:t>وسوف أستعمل الجداول التالية:</a:t>
            </a:r>
            <a:endParaRPr lang="en-US" sz="2800" dirty="0">
              <a:latin typeface="Tahoma (Headings)"/>
              <a:cs typeface="+mn-cs"/>
            </a:endParaRPr>
          </a:p>
          <a:p>
            <a:pPr algn="just" rtl="1" fontAlgn="auto">
              <a:spcBef>
                <a:spcPts val="0"/>
              </a:spcBef>
              <a:spcAft>
                <a:spcPts val="0"/>
              </a:spcAft>
              <a:defRPr/>
            </a:pPr>
            <a:r>
              <a:rPr lang="en-US" sz="2800" b="1" dirty="0">
                <a:solidFill>
                  <a:srgbClr val="FFFF00"/>
                </a:solidFill>
                <a:latin typeface="Tahoma (Headings)"/>
                <a:cs typeface="+mn-cs"/>
              </a:rPr>
              <a:t>Employees</a:t>
            </a:r>
            <a:r>
              <a:rPr lang="ar-IQ" sz="2800" b="1" dirty="0">
                <a:latin typeface="Tahoma (Headings)"/>
                <a:cs typeface="+mn-cs"/>
              </a:rPr>
              <a:t> </a:t>
            </a:r>
            <a:r>
              <a:rPr lang="ar-SA" sz="2800" dirty="0">
                <a:latin typeface="Tahoma (Headings)"/>
                <a:cs typeface="+mn-cs"/>
              </a:rPr>
              <a:t>لإدخال بيانات الموظفين</a:t>
            </a:r>
            <a:endParaRPr lang="en-US" sz="2800" dirty="0">
              <a:latin typeface="Tahoma (Headings)"/>
              <a:cs typeface="+mn-cs"/>
            </a:endParaRPr>
          </a:p>
          <a:p>
            <a:pPr algn="just" rtl="1" fontAlgn="auto">
              <a:spcBef>
                <a:spcPts val="0"/>
              </a:spcBef>
              <a:spcAft>
                <a:spcPts val="0"/>
              </a:spcAft>
              <a:defRPr/>
            </a:pPr>
            <a:r>
              <a:rPr lang="en-US" sz="2800" b="1" dirty="0">
                <a:solidFill>
                  <a:srgbClr val="FFFF00"/>
                </a:solidFill>
                <a:latin typeface="Tahoma (Headings)"/>
                <a:cs typeface="+mn-cs"/>
              </a:rPr>
              <a:t>Branches   </a:t>
            </a:r>
            <a:r>
              <a:rPr lang="ar-IQ" sz="2800" b="1" dirty="0">
                <a:latin typeface="Tahoma (Headings)"/>
                <a:cs typeface="+mn-cs"/>
              </a:rPr>
              <a:t> </a:t>
            </a:r>
            <a:r>
              <a:rPr lang="ar-SA" sz="2800" dirty="0">
                <a:latin typeface="Tahoma (Headings)"/>
                <a:cs typeface="+mn-cs"/>
              </a:rPr>
              <a:t>لإدخال فروع الشركة</a:t>
            </a:r>
            <a:endParaRPr lang="en-US" sz="2800" dirty="0">
              <a:latin typeface="Tahoma (Headings)"/>
              <a:cs typeface="+mn-cs"/>
            </a:endParaRPr>
          </a:p>
          <a:p>
            <a:pPr algn="just" rtl="1" fontAlgn="auto">
              <a:spcBef>
                <a:spcPts val="0"/>
              </a:spcBef>
              <a:spcAft>
                <a:spcPts val="0"/>
              </a:spcAft>
              <a:defRPr/>
            </a:pPr>
            <a:r>
              <a:rPr lang="en-US" sz="2800" dirty="0">
                <a:latin typeface="Tahoma (Headings)"/>
                <a:cs typeface="+mn-cs"/>
              </a:rPr>
              <a:t> </a:t>
            </a:r>
            <a:r>
              <a:rPr lang="en-US" sz="2800" b="1" dirty="0">
                <a:solidFill>
                  <a:srgbClr val="FFFF00"/>
                </a:solidFill>
                <a:latin typeface="Tahoma (Headings)"/>
                <a:cs typeface="+mn-cs"/>
              </a:rPr>
              <a:t>to do list</a:t>
            </a:r>
            <a:r>
              <a:rPr lang="ar-SA" sz="2800" dirty="0">
                <a:latin typeface="Tahoma (Headings)"/>
                <a:cs typeface="+mn-cs"/>
              </a:rPr>
              <a:t>لإدخال قائمة بالمهام الصغيرة والسريعة التي يجب القيام بها</a:t>
            </a:r>
            <a:r>
              <a:rPr lang="en-US" sz="2800" dirty="0">
                <a:latin typeface="Tahoma (Headings)"/>
                <a:cs typeface="+mn-cs"/>
              </a:rPr>
              <a:t> </a:t>
            </a:r>
            <a:r>
              <a:rPr lang="en-US" sz="2800" b="1" dirty="0">
                <a:solidFill>
                  <a:srgbClr val="FFFF00"/>
                </a:solidFill>
                <a:latin typeface="Tahoma (Headings)"/>
                <a:cs typeface="+mn-cs"/>
              </a:rPr>
              <a:t>CVs</a:t>
            </a:r>
            <a:r>
              <a:rPr lang="en-US" sz="2800" b="1" dirty="0">
                <a:latin typeface="Tahoma (Headings)"/>
                <a:cs typeface="+mn-cs"/>
              </a:rPr>
              <a:t> </a:t>
            </a:r>
            <a:r>
              <a:rPr lang="ar-SA" sz="2800" dirty="0">
                <a:latin typeface="Tahoma (Headings)"/>
                <a:cs typeface="+mn-cs"/>
              </a:rPr>
              <a:t>إدخال السير الذاتية لطالبي العمل</a:t>
            </a:r>
            <a:endParaRPr lang="ar-IQ" sz="2800" dirty="0">
              <a:latin typeface="Tahoma (Headings)"/>
              <a:cs typeface="+mn-cs"/>
            </a:endParaRPr>
          </a:p>
          <a:p>
            <a:pPr algn="just" rtl="1" fontAlgn="auto">
              <a:spcBef>
                <a:spcPts val="0"/>
              </a:spcBef>
              <a:spcAft>
                <a:spcPts val="0"/>
              </a:spcAft>
              <a:defRPr/>
            </a:pPr>
            <a:r>
              <a:rPr lang="en-US" sz="2800" b="1" dirty="0">
                <a:solidFill>
                  <a:srgbClr val="FFFF00"/>
                </a:solidFill>
                <a:latin typeface="Tahoma (Headings)"/>
                <a:cs typeface="+mn-cs"/>
              </a:rPr>
              <a:t>Projects</a:t>
            </a:r>
            <a:r>
              <a:rPr lang="ar-IQ" sz="2800" dirty="0">
                <a:latin typeface="Tahoma (Headings)"/>
                <a:cs typeface="+mn-cs"/>
              </a:rPr>
              <a:t> </a:t>
            </a:r>
            <a:r>
              <a:rPr lang="en-US" sz="2800" dirty="0">
                <a:latin typeface="Tahoma (Headings)"/>
                <a:cs typeface="+mn-cs"/>
              </a:rPr>
              <a:t> </a:t>
            </a:r>
            <a:r>
              <a:rPr lang="ar-SA" sz="2800" dirty="0">
                <a:latin typeface="Tahoma (Headings)"/>
                <a:cs typeface="+mn-cs"/>
              </a:rPr>
              <a:t>لإدخال المشاريع الكبيرة التي يجب القيام بها:</a:t>
            </a:r>
            <a:endParaRPr lang="ar-IQ" sz="2800" dirty="0">
              <a:latin typeface="Tahoma (Heading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11188" y="476250"/>
            <a:ext cx="6964362" cy="1143000"/>
          </a:xfrm>
        </p:spPr>
        <p:txBody>
          <a:bodyPr/>
          <a:lstStyle/>
          <a:p>
            <a:pPr algn="just" rtl="1" eaLnBrk="1" hangingPunct="1"/>
            <a:r>
              <a:rPr lang="ar-SA" sz="2800" smtClean="0">
                <a:solidFill>
                  <a:srgbClr val="FFFF00"/>
                </a:solidFill>
                <a:latin typeface="Tahoma (Headings)"/>
              </a:rPr>
              <a:t>1-</a:t>
            </a:r>
            <a:r>
              <a:rPr lang="ar-SA" sz="2800" smtClean="0">
                <a:latin typeface="Tahoma (Headings)"/>
              </a:rPr>
              <a:t> بعد فتح البرنامج، اختر الاختيار الثاني لكي تنشيء قاعدة بيانات من الصفر بدون استعمال النماذج الجاهزة ثم اضغط </a:t>
            </a:r>
            <a:r>
              <a:rPr lang="en-US" sz="2800" b="1" smtClean="0">
                <a:solidFill>
                  <a:srgbClr val="FFFF00"/>
                </a:solidFill>
                <a:latin typeface="Tahoma (Headings)"/>
                <a:cs typeface="Tahoma" pitchFamily="34" charset="0"/>
              </a:rPr>
              <a:t>OK</a:t>
            </a:r>
            <a:endParaRPr lang="ar-IQ" sz="2800" b="1" smtClean="0">
              <a:solidFill>
                <a:srgbClr val="FFFF00"/>
              </a:solidFill>
              <a:latin typeface="Tahoma (Headings)"/>
            </a:endParaRPr>
          </a:p>
        </p:txBody>
      </p:sp>
      <p:pic>
        <p:nvPicPr>
          <p:cNvPr id="4" name="عنصر نائب للمحتوى 7" descr="untitled55.bmp"/>
          <p:cNvPicPr>
            <a:picLocks noGrp="1" noChangeAspect="1"/>
          </p:cNvPicPr>
          <p:nvPr>
            <p:ph idx="1"/>
          </p:nvPr>
        </p:nvPicPr>
        <p:blipFill>
          <a:blip r:embed="rId2"/>
          <a:srcRect/>
          <a:stretch>
            <a:fillRect/>
          </a:stretch>
        </p:blipFill>
        <p:spPr>
          <a:xfrm>
            <a:off x="1403350" y="1989138"/>
            <a:ext cx="5084763" cy="3743325"/>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9388" y="549275"/>
            <a:ext cx="7467600" cy="1143000"/>
          </a:xfrm>
        </p:spPr>
        <p:txBody>
          <a:bodyPr/>
          <a:lstStyle/>
          <a:p>
            <a:pPr algn="r" rtl="1" eaLnBrk="1" hangingPunct="1"/>
            <a:r>
              <a:rPr lang="ar-SA" sz="2800" smtClean="0">
                <a:solidFill>
                  <a:srgbClr val="FFFF00"/>
                </a:solidFill>
                <a:latin typeface="Tahoma (Headings)"/>
              </a:rPr>
              <a:t>2-</a:t>
            </a:r>
            <a:r>
              <a:rPr lang="ar-SA" sz="2800" smtClean="0">
                <a:latin typeface="Tahoma (Headings)"/>
              </a:rPr>
              <a:t> بعد ذلك ستأتيك نافذة لكي تحفظ الملف في أي مكان على الجهاز.  </a:t>
            </a:r>
            <a:r>
              <a:rPr lang="en-US" sz="2800" smtClean="0">
                <a:latin typeface="Tahoma (Headings)"/>
                <a:cs typeface="Tahoma" pitchFamily="34" charset="0"/>
              </a:rPr>
              <a:t/>
            </a:r>
            <a:br>
              <a:rPr lang="en-US" sz="2800" smtClean="0">
                <a:latin typeface="Tahoma (Headings)"/>
                <a:cs typeface="Tahoma" pitchFamily="34" charset="0"/>
              </a:rPr>
            </a:br>
            <a:r>
              <a:rPr lang="ar-SA" sz="2800" smtClean="0">
                <a:latin typeface="Tahoma (Headings)"/>
              </a:rPr>
              <a:t>اختر مكان الحفظ واضغط على </a:t>
            </a:r>
            <a:r>
              <a:rPr lang="en-US" sz="2800" smtClean="0">
                <a:solidFill>
                  <a:srgbClr val="FFFF00"/>
                </a:solidFill>
                <a:latin typeface="Tahoma (Headings)"/>
                <a:cs typeface="Tahoma" pitchFamily="34" charset="0"/>
              </a:rPr>
              <a:t>Save</a:t>
            </a:r>
            <a:endParaRPr lang="en-US" sz="2800" smtClean="0">
              <a:latin typeface="Tahoma (Headings)"/>
              <a:cs typeface="Tahoma" pitchFamily="34" charset="0"/>
            </a:endParaRPr>
          </a:p>
        </p:txBody>
      </p:sp>
      <p:pic>
        <p:nvPicPr>
          <p:cNvPr id="4" name="عنصر نائب للمحتوى 3" descr="66.bmp"/>
          <p:cNvPicPr>
            <a:picLocks noGrp="1" noChangeAspect="1"/>
          </p:cNvPicPr>
          <p:nvPr>
            <p:ph idx="1"/>
          </p:nvPr>
        </p:nvPicPr>
        <p:blipFill>
          <a:blip r:embed="rId2"/>
          <a:srcRect/>
          <a:stretch>
            <a:fillRect/>
          </a:stretch>
        </p:blipFill>
        <p:spPr>
          <a:xfrm>
            <a:off x="1547813" y="1973263"/>
            <a:ext cx="5072062" cy="3759200"/>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11188" y="260350"/>
            <a:ext cx="6891337" cy="1143000"/>
          </a:xfrm>
        </p:spPr>
        <p:txBody>
          <a:bodyPr/>
          <a:lstStyle/>
          <a:p>
            <a:pPr algn="just" rtl="1" eaLnBrk="1" hangingPunct="1"/>
            <a:r>
              <a:rPr lang="ar-SA" sz="2800" smtClean="0">
                <a:solidFill>
                  <a:srgbClr val="FFFF00"/>
                </a:solidFill>
              </a:rPr>
              <a:t>3-</a:t>
            </a:r>
            <a:r>
              <a:rPr lang="ar-SA" sz="2800" smtClean="0"/>
              <a:t> بما أننا حالياً نبدأ من الصفر، سوف ننشيء الجداول</a:t>
            </a:r>
            <a:r>
              <a:rPr lang="en-US" sz="2800" smtClean="0">
                <a:cs typeface="Tahoma" pitchFamily="34" charset="0"/>
              </a:rPr>
              <a:t> </a:t>
            </a:r>
            <a:r>
              <a:rPr lang="en-US" sz="2800" smtClean="0">
                <a:solidFill>
                  <a:srgbClr val="FFFF00"/>
                </a:solidFill>
                <a:cs typeface="Tahoma" pitchFamily="34" charset="0"/>
              </a:rPr>
              <a:t>Tables</a:t>
            </a:r>
            <a:r>
              <a:rPr lang="en-US" sz="2800" smtClean="0">
                <a:cs typeface="Tahoma" pitchFamily="34" charset="0"/>
              </a:rPr>
              <a:t> </a:t>
            </a:r>
            <a:r>
              <a:rPr lang="ar-SA" sz="2800" smtClean="0"/>
              <a:t>المذكورة في الأعلى وذلك بالضغط على التبويب </a:t>
            </a:r>
            <a:r>
              <a:rPr lang="en-US" sz="2800" smtClean="0">
                <a:cs typeface="Tahoma" pitchFamily="34" charset="0"/>
              </a:rPr>
              <a:t>Tables</a:t>
            </a:r>
          </a:p>
        </p:txBody>
      </p:sp>
      <p:pic>
        <p:nvPicPr>
          <p:cNvPr id="4" name="عنصر نائب للمحتوى 3" descr="untitled88.bmp"/>
          <p:cNvPicPr>
            <a:picLocks noGrp="1" noChangeAspect="1"/>
          </p:cNvPicPr>
          <p:nvPr>
            <p:ph idx="1"/>
          </p:nvPr>
        </p:nvPicPr>
        <p:blipFill>
          <a:blip r:embed="rId2"/>
          <a:srcRect/>
          <a:stretch>
            <a:fillRect/>
          </a:stretch>
        </p:blipFill>
        <p:spPr>
          <a:xfrm>
            <a:off x="1187450" y="1484313"/>
            <a:ext cx="5454650" cy="4248150"/>
          </a:xfrm>
        </p:spPr>
      </p:pic>
      <p:sp>
        <p:nvSpPr>
          <p:cNvPr id="5" name="وسيلة شرح مستطيلة مستديرة الزوايا 7"/>
          <p:cNvSpPr/>
          <p:nvPr/>
        </p:nvSpPr>
        <p:spPr>
          <a:xfrm>
            <a:off x="1576388" y="3429000"/>
            <a:ext cx="1714500" cy="1366838"/>
          </a:xfrm>
          <a:prstGeom prst="wedgeRoundRectCallout">
            <a:avLst>
              <a:gd name="adj1" fmla="val -43459"/>
              <a:gd name="adj2" fmla="val -157677"/>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fontAlgn="auto">
              <a:spcBef>
                <a:spcPts val="0"/>
              </a:spcBef>
              <a:spcAft>
                <a:spcPts val="0"/>
              </a:spcAft>
              <a:defRPr/>
            </a:pPr>
            <a:r>
              <a:rPr lang="ar-SA" dirty="0">
                <a:solidFill>
                  <a:schemeClr val="bg1"/>
                </a:solidFill>
              </a:rPr>
              <a:t>من هنا نحدد الجداول </a:t>
            </a:r>
            <a:r>
              <a:rPr lang="ar-SA" dirty="0" err="1">
                <a:solidFill>
                  <a:schemeClr val="bg1"/>
                </a:solidFill>
              </a:rPr>
              <a:t>او</a:t>
            </a:r>
            <a:r>
              <a:rPr lang="ar-SA" dirty="0">
                <a:solidFill>
                  <a:schemeClr val="bg1"/>
                </a:solidFill>
              </a:rPr>
              <a:t> </a:t>
            </a:r>
            <a:r>
              <a:rPr lang="ar-SA" dirty="0" err="1">
                <a:solidFill>
                  <a:schemeClr val="bg1"/>
                </a:solidFill>
              </a:rPr>
              <a:t>ال</a:t>
            </a:r>
            <a:r>
              <a:rPr lang="ar-SA" dirty="0">
                <a:solidFill>
                  <a:schemeClr val="bg1"/>
                </a:solidFill>
              </a:rPr>
              <a:t> </a:t>
            </a:r>
            <a:r>
              <a:rPr lang="en-US" dirty="0">
                <a:solidFill>
                  <a:schemeClr val="bg1"/>
                </a:solidFill>
              </a:rPr>
              <a:t>TABLES </a:t>
            </a:r>
            <a:r>
              <a:rPr lang="ar-SA" dirty="0">
                <a:solidFill>
                  <a:schemeClr val="bg1"/>
                </a:solidFill>
              </a:rPr>
              <a:t>التي سن</a:t>
            </a:r>
            <a:r>
              <a:rPr lang="ar-IQ" dirty="0">
                <a:solidFill>
                  <a:schemeClr val="bg1"/>
                </a:solidFill>
              </a:rPr>
              <a:t>س</a:t>
            </a:r>
            <a:r>
              <a:rPr lang="ar-SA" dirty="0">
                <a:solidFill>
                  <a:schemeClr val="bg1"/>
                </a:solidFill>
              </a:rPr>
              <a:t>تخدمها في المشروع</a:t>
            </a:r>
            <a:endParaRPr lang="en-US" dirty="0">
              <a:solidFill>
                <a:schemeClr val="bg1"/>
              </a:solidFill>
            </a:endParaRPr>
          </a:p>
        </p:txBody>
      </p:sp>
      <p:sp>
        <p:nvSpPr>
          <p:cNvPr id="6" name="وسيلة شرح مستطيلة مستديرة الزوايا 9"/>
          <p:cNvSpPr/>
          <p:nvPr/>
        </p:nvSpPr>
        <p:spPr>
          <a:xfrm>
            <a:off x="3779838" y="1785938"/>
            <a:ext cx="1500187" cy="2214562"/>
          </a:xfrm>
          <a:prstGeom prst="wedgeRoundRectCallout">
            <a:avLst>
              <a:gd name="adj1" fmla="val -171199"/>
              <a:gd name="adj2" fmla="val -42060"/>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fontAlgn="auto">
              <a:spcBef>
                <a:spcPts val="0"/>
              </a:spcBef>
              <a:spcAft>
                <a:spcPts val="0"/>
              </a:spcAft>
              <a:defRPr/>
            </a:pPr>
            <a:r>
              <a:rPr lang="ar-SA" dirty="0">
                <a:solidFill>
                  <a:schemeClr val="bg1"/>
                </a:solidFill>
              </a:rPr>
              <a:t>من هنا نحدد الحقول </a:t>
            </a:r>
            <a:r>
              <a:rPr lang="ar-SA" dirty="0" err="1">
                <a:solidFill>
                  <a:schemeClr val="bg1"/>
                </a:solidFill>
              </a:rPr>
              <a:t>او</a:t>
            </a:r>
            <a:r>
              <a:rPr lang="ar-SA" dirty="0">
                <a:solidFill>
                  <a:schemeClr val="bg1"/>
                </a:solidFill>
              </a:rPr>
              <a:t> </a:t>
            </a:r>
            <a:r>
              <a:rPr lang="ar-SA" dirty="0" err="1">
                <a:solidFill>
                  <a:schemeClr val="bg1"/>
                </a:solidFill>
              </a:rPr>
              <a:t>ال</a:t>
            </a:r>
            <a:r>
              <a:rPr lang="ar-SA" dirty="0">
                <a:solidFill>
                  <a:schemeClr val="bg1"/>
                </a:solidFill>
              </a:rPr>
              <a:t> </a:t>
            </a:r>
            <a:r>
              <a:rPr lang="en-US" dirty="0">
                <a:solidFill>
                  <a:schemeClr val="bg1"/>
                </a:solidFill>
              </a:rPr>
              <a:t>fields </a:t>
            </a:r>
            <a:r>
              <a:rPr lang="ar-SA" dirty="0">
                <a:solidFill>
                  <a:schemeClr val="bg1"/>
                </a:solidFill>
              </a:rPr>
              <a:t>التي سوف تستعملها في المشروع</a:t>
            </a:r>
            <a:endParaRPr 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ircle(in)">
                                      <p:cBhvr>
                                        <p:cTn id="1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80975" y="260350"/>
            <a:ext cx="7745413" cy="1143000"/>
          </a:xfrm>
        </p:spPr>
        <p:txBody>
          <a:bodyPr/>
          <a:lstStyle/>
          <a:p>
            <a:pPr algn="r" rtl="1" eaLnBrk="1" hangingPunct="1"/>
            <a:r>
              <a:rPr lang="ar-SA" sz="2800" smtClean="0">
                <a:solidFill>
                  <a:srgbClr val="FFFF00"/>
                </a:solidFill>
              </a:rPr>
              <a:t>4-</a:t>
            </a:r>
            <a:r>
              <a:rPr lang="ar-SA" sz="2800" smtClean="0"/>
              <a:t> اكتب اسم الجدول لتغييره من </a:t>
            </a:r>
            <a:r>
              <a:rPr lang="en-US" sz="2800" smtClean="0">
                <a:solidFill>
                  <a:srgbClr val="FFFF00"/>
                </a:solidFill>
                <a:cs typeface="Tahoma" pitchFamily="34" charset="0"/>
              </a:rPr>
              <a:t>HR</a:t>
            </a:r>
            <a:r>
              <a:rPr lang="en-US" sz="2800" smtClean="0">
                <a:cs typeface="Tahoma" pitchFamily="34" charset="0"/>
              </a:rPr>
              <a:t> </a:t>
            </a:r>
            <a:r>
              <a:rPr lang="ar-SA" sz="2800" smtClean="0"/>
              <a:t> إلى    </a:t>
            </a:r>
            <a:r>
              <a:rPr lang="en-US" sz="2800" smtClean="0">
                <a:cs typeface="Tahoma" pitchFamily="34" charset="0"/>
              </a:rPr>
              <a:t>  </a:t>
            </a:r>
            <a:r>
              <a:rPr lang="en-US" sz="2800" smtClean="0">
                <a:solidFill>
                  <a:srgbClr val="FFFF00"/>
                </a:solidFill>
                <a:cs typeface="Tahoma" pitchFamily="34" charset="0"/>
              </a:rPr>
              <a:t>Employees</a:t>
            </a:r>
            <a:r>
              <a:rPr lang="en-US" sz="2800" smtClean="0">
                <a:cs typeface="Tahoma" pitchFamily="34" charset="0"/>
              </a:rPr>
              <a:t> </a:t>
            </a:r>
            <a:r>
              <a:rPr lang="ar-SA" sz="2800" smtClean="0"/>
              <a:t>ثم اضغط على </a:t>
            </a:r>
            <a:r>
              <a:rPr lang="en-US" sz="2800" smtClean="0">
                <a:solidFill>
                  <a:srgbClr val="FFFF00"/>
                </a:solidFill>
                <a:cs typeface="Tahoma" pitchFamily="34" charset="0"/>
              </a:rPr>
              <a:t>Change</a:t>
            </a:r>
          </a:p>
        </p:txBody>
      </p:sp>
      <p:pic>
        <p:nvPicPr>
          <p:cNvPr id="4" name="عنصر نائب للمحتوى 3" descr="untitled99.bmp"/>
          <p:cNvPicPr>
            <a:picLocks noGrp="1" noChangeAspect="1"/>
          </p:cNvPicPr>
          <p:nvPr>
            <p:ph idx="1"/>
          </p:nvPr>
        </p:nvPicPr>
        <p:blipFill>
          <a:blip r:embed="rId2"/>
          <a:srcRect/>
          <a:stretch>
            <a:fillRect/>
          </a:stretch>
        </p:blipFill>
        <p:spPr>
          <a:xfrm>
            <a:off x="1476375" y="1773238"/>
            <a:ext cx="4824413" cy="3778250"/>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875" y="404813"/>
            <a:ext cx="7602538" cy="1143000"/>
          </a:xfrm>
        </p:spPr>
        <p:txBody>
          <a:bodyPr/>
          <a:lstStyle/>
          <a:p>
            <a:pPr algn="r" rtl="1" eaLnBrk="1" hangingPunct="1"/>
            <a:r>
              <a:rPr lang="ar-SA" sz="2800" smtClean="0">
                <a:solidFill>
                  <a:srgbClr val="FFFF00"/>
                </a:solidFill>
              </a:rPr>
              <a:t>5-</a:t>
            </a:r>
            <a:r>
              <a:rPr lang="ar-SA" sz="2800" smtClean="0"/>
              <a:t> بعد ذلك أضف الجداول التي تريدها كما في الصورة:</a:t>
            </a:r>
            <a:endParaRPr lang="en-US" sz="2800" smtClean="0">
              <a:cs typeface="Tahoma" pitchFamily="34" charset="0"/>
            </a:endParaRPr>
          </a:p>
        </p:txBody>
      </p:sp>
      <p:pic>
        <p:nvPicPr>
          <p:cNvPr id="4" name="عنصر نائب للمحتوى 3" descr="untitled123.bmp"/>
          <p:cNvPicPr>
            <a:picLocks noGrp="1" noChangeAspect="1"/>
          </p:cNvPicPr>
          <p:nvPr>
            <p:ph idx="1"/>
          </p:nvPr>
        </p:nvPicPr>
        <p:blipFill>
          <a:blip r:embed="rId2"/>
          <a:srcRect/>
          <a:stretch>
            <a:fillRect/>
          </a:stretch>
        </p:blipFill>
        <p:spPr>
          <a:xfrm>
            <a:off x="1187450" y="1484313"/>
            <a:ext cx="5256213" cy="4114800"/>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685800" y="4552950"/>
            <a:ext cx="7772400" cy="914400"/>
          </a:xfrm>
          <a:prstGeom prst="rect">
            <a:avLst/>
          </a:prstGeom>
        </p:spPr>
        <p:txBody>
          <a:bodyPr lIns="45720" rIns="45720" anchor="b" anchorCtr="1">
            <a:normAutofit/>
          </a:bodyPr>
          <a:lstStyle>
            <a:lvl1pPr algn="l" rtl="0" eaLnBrk="1" latinLnBrk="0" hangingPunct="1">
              <a:spcBef>
                <a:spcPct val="0"/>
              </a:spcBef>
              <a:buNone/>
              <a:defRPr kumimoji="0" sz="4600" kern="1200">
                <a:solidFill>
                  <a:schemeClr val="tx1"/>
                </a:solidFill>
                <a:latin typeface="+mj-lt"/>
                <a:ea typeface="+mj-ea"/>
                <a:cs typeface="+mj-cs"/>
              </a:defRPr>
            </a:lvl1pPr>
          </a:lstStyle>
          <a:p>
            <a:pPr algn="ctr" fontAlgn="auto">
              <a:spcAft>
                <a:spcPts val="0"/>
              </a:spcAft>
              <a:defRPr/>
            </a:pPr>
            <a:r>
              <a:rPr lang="ar-IQ" sz="5400" b="1" dirty="0" smtClean="0">
                <a:solidFill>
                  <a:srgbClr val="FFFF00"/>
                </a:solidFill>
                <a:effectLst>
                  <a:outerShdw blurRad="38100" dist="38100" dir="2700000" algn="tl">
                    <a:srgbClr val="000000"/>
                  </a:outerShdw>
                </a:effectLst>
                <a:cs typeface="Simplified Arabic" pitchFamily="18" charset="-78"/>
              </a:rPr>
              <a:t>قاعدة البيانات </a:t>
            </a:r>
            <a:endParaRPr lang="en-US" sz="5400" b="1" dirty="0" smtClean="0">
              <a:solidFill>
                <a:srgbClr val="FFFF00"/>
              </a:solidFill>
              <a:effectLst>
                <a:outerShdw blurRad="38100" dist="38100" dir="2700000" algn="tl">
                  <a:srgbClr val="000000"/>
                </a:outerShdw>
              </a:effectLst>
              <a:cs typeface="Simplified Arabic" pitchFamily="18" charset="-78"/>
            </a:endParaRPr>
          </a:p>
        </p:txBody>
      </p:sp>
      <p:sp>
        <p:nvSpPr>
          <p:cNvPr id="5" name="Rectangle 2"/>
          <p:cNvSpPr>
            <a:spLocks noChangeArrowheads="1"/>
          </p:cNvSpPr>
          <p:nvPr/>
        </p:nvSpPr>
        <p:spPr bwMode="auto">
          <a:xfrm>
            <a:off x="838200" y="742950"/>
            <a:ext cx="7772400" cy="2057400"/>
          </a:xfrm>
          <a:prstGeom prst="rect">
            <a:avLst/>
          </a:prstGeom>
          <a:noFill/>
          <a:ln w="9525">
            <a:noFill/>
            <a:miter lim="800000"/>
            <a:headEnd/>
            <a:tailEnd/>
          </a:ln>
        </p:spPr>
        <p:txBody>
          <a:bodyPr anchor="b" anchorCtr="1"/>
          <a:lstStyle/>
          <a:p>
            <a:pPr algn="ctr" rtl="1" fontAlgn="auto">
              <a:spcBef>
                <a:spcPts val="0"/>
              </a:spcBef>
              <a:spcAft>
                <a:spcPts val="0"/>
              </a:spcAft>
              <a:defRPr/>
            </a:pPr>
            <a:endParaRPr lang="en-US" sz="4800" b="1" dirty="0">
              <a:solidFill>
                <a:srgbClr val="FFFF00"/>
              </a:solidFill>
              <a:effectLst>
                <a:outerShdw blurRad="38100" dist="38100" dir="2700000" algn="tl">
                  <a:srgbClr val="000000"/>
                </a:outerShdw>
              </a:effectLst>
              <a:latin typeface="Tahoma" pitchFamily="34" charset="0"/>
              <a:cs typeface="Simplified Arabic" pitchFamily="18" charset="-78"/>
            </a:endParaRPr>
          </a:p>
        </p:txBody>
      </p:sp>
      <p:sp>
        <p:nvSpPr>
          <p:cNvPr id="6" name="Rectangle 5"/>
          <p:cNvSpPr>
            <a:spLocks noChangeArrowheads="1"/>
          </p:cNvSpPr>
          <p:nvPr/>
        </p:nvSpPr>
        <p:spPr bwMode="auto">
          <a:xfrm>
            <a:off x="5791200" y="209550"/>
            <a:ext cx="3276600" cy="1676400"/>
          </a:xfrm>
          <a:prstGeom prst="rect">
            <a:avLst/>
          </a:prstGeom>
          <a:noFill/>
          <a:ln w="9525">
            <a:noFill/>
            <a:miter lim="800000"/>
            <a:headEnd/>
            <a:tailEnd/>
          </a:ln>
        </p:spPr>
        <p:txBody>
          <a:bodyPr anchor="b" anchorCtr="1"/>
          <a:lstStyle/>
          <a:p>
            <a:pPr algn="ctr" rtl="1" fontAlgn="auto">
              <a:spcBef>
                <a:spcPts val="0"/>
              </a:spcBef>
              <a:spcAft>
                <a:spcPts val="0"/>
              </a:spcAft>
              <a:defRPr/>
            </a:pPr>
            <a:r>
              <a:rPr lang="ar-IQ" sz="3600" b="1" dirty="0">
                <a:solidFill>
                  <a:srgbClr val="FFFF00"/>
                </a:solidFill>
                <a:effectLst>
                  <a:outerShdw blurRad="38100" dist="38100" dir="2700000" algn="tl">
                    <a:srgbClr val="000000"/>
                  </a:outerShdw>
                </a:effectLst>
                <a:latin typeface="Tahoma" pitchFamily="34" charset="0"/>
                <a:cs typeface="Simplified Arabic" pitchFamily="18" charset="-78"/>
              </a:rPr>
              <a:t>جامعة الموصل</a:t>
            </a:r>
            <a:br>
              <a:rPr lang="ar-IQ" sz="3600" b="1" dirty="0">
                <a:solidFill>
                  <a:srgbClr val="FFFF00"/>
                </a:solidFill>
                <a:effectLst>
                  <a:outerShdw blurRad="38100" dist="38100" dir="2700000" algn="tl">
                    <a:srgbClr val="000000"/>
                  </a:outerShdw>
                </a:effectLst>
                <a:latin typeface="Tahoma" pitchFamily="34" charset="0"/>
                <a:cs typeface="Simplified Arabic" pitchFamily="18" charset="-78"/>
              </a:rPr>
            </a:br>
            <a:r>
              <a:rPr lang="ar-IQ" sz="3600" b="1" dirty="0">
                <a:solidFill>
                  <a:srgbClr val="FFFF00"/>
                </a:solidFill>
                <a:effectLst>
                  <a:outerShdw blurRad="38100" dist="38100" dir="2700000" algn="tl">
                    <a:srgbClr val="000000"/>
                  </a:outerShdw>
                </a:effectLst>
                <a:latin typeface="Tahoma" pitchFamily="34" charset="0"/>
                <a:cs typeface="Simplified Arabic" pitchFamily="18" charset="-78"/>
              </a:rPr>
              <a:t>مركز الحاسوب والانترنيت</a:t>
            </a:r>
            <a:endParaRPr lang="en-US" sz="3600" b="1" dirty="0">
              <a:solidFill>
                <a:srgbClr val="FFFF00"/>
              </a:solidFill>
              <a:effectLst>
                <a:outerShdw blurRad="38100" dist="38100" dir="2700000" algn="tl">
                  <a:srgbClr val="000000"/>
                </a:outerShdw>
              </a:effectLst>
              <a:latin typeface="Tahoma" pitchFamily="34" charset="0"/>
              <a:cs typeface="Simplified Arabic" pitchFamily="18" charset="-78"/>
            </a:endParaRPr>
          </a:p>
        </p:txBody>
      </p:sp>
      <p:sp>
        <p:nvSpPr>
          <p:cNvPr id="7" name="Rectangle 2"/>
          <p:cNvSpPr>
            <a:spLocks noChangeArrowheads="1"/>
          </p:cNvSpPr>
          <p:nvPr/>
        </p:nvSpPr>
        <p:spPr bwMode="auto">
          <a:xfrm>
            <a:off x="0" y="361950"/>
            <a:ext cx="3505200" cy="1295400"/>
          </a:xfrm>
          <a:prstGeom prst="rect">
            <a:avLst/>
          </a:prstGeom>
          <a:noFill/>
          <a:ln w="9525">
            <a:noFill/>
            <a:miter lim="800000"/>
            <a:headEnd/>
            <a:tailEnd/>
          </a:ln>
        </p:spPr>
        <p:txBody>
          <a:bodyPr anchor="b" anchorCtr="1"/>
          <a:lstStyle/>
          <a:p>
            <a:pPr algn="ctr" rtl="1" fontAlgn="auto">
              <a:spcBef>
                <a:spcPts val="0"/>
              </a:spcBef>
              <a:spcAft>
                <a:spcPts val="0"/>
              </a:spcAft>
              <a:defRPr/>
            </a:pPr>
            <a:r>
              <a:rPr lang="en-US" sz="2800" b="1" dirty="0">
                <a:solidFill>
                  <a:srgbClr val="FFFF00"/>
                </a:solidFill>
                <a:effectLst>
                  <a:outerShdw blurRad="38100" dist="38100" dir="2700000" algn="tl">
                    <a:srgbClr val="000000"/>
                  </a:outerShdw>
                </a:effectLst>
                <a:latin typeface="Vrinda" pitchFamily="34" charset="0"/>
                <a:ea typeface="Arial Unicode MS" pitchFamily="34" charset="-128"/>
                <a:cs typeface="Arial Unicode MS" pitchFamily="34" charset="-128"/>
              </a:rPr>
              <a:t>University of Mosul</a:t>
            </a:r>
            <a:br>
              <a:rPr lang="en-US" sz="2800" b="1" dirty="0">
                <a:solidFill>
                  <a:srgbClr val="FFFF00"/>
                </a:solidFill>
                <a:effectLst>
                  <a:outerShdw blurRad="38100" dist="38100" dir="2700000" algn="tl">
                    <a:srgbClr val="000000"/>
                  </a:outerShdw>
                </a:effectLst>
                <a:latin typeface="Vrinda" pitchFamily="34" charset="0"/>
                <a:ea typeface="Arial Unicode MS" pitchFamily="34" charset="-128"/>
                <a:cs typeface="Arial Unicode MS" pitchFamily="34" charset="-128"/>
              </a:rPr>
            </a:br>
            <a:r>
              <a:rPr lang="en-US" sz="2800" b="1" dirty="0">
                <a:solidFill>
                  <a:srgbClr val="FFFF00"/>
                </a:solidFill>
                <a:effectLst>
                  <a:outerShdw blurRad="38100" dist="38100" dir="2700000" algn="tl">
                    <a:srgbClr val="000000"/>
                  </a:outerShdw>
                </a:effectLst>
                <a:latin typeface="Vrinda" pitchFamily="34" charset="0"/>
                <a:cs typeface="Simplified Arabic" pitchFamily="18" charset="-78"/>
              </a:rPr>
              <a:t> Internet &amp; Computer Center</a:t>
            </a:r>
          </a:p>
        </p:txBody>
      </p:sp>
      <p:sp>
        <p:nvSpPr>
          <p:cNvPr id="8" name="Rectangle 3"/>
          <p:cNvSpPr>
            <a:spLocks noChangeArrowheads="1"/>
          </p:cNvSpPr>
          <p:nvPr/>
        </p:nvSpPr>
        <p:spPr bwMode="auto">
          <a:xfrm>
            <a:off x="1524000" y="1885950"/>
            <a:ext cx="6400800" cy="838200"/>
          </a:xfrm>
          <a:prstGeom prst="rect">
            <a:avLst/>
          </a:prstGeom>
          <a:noFill/>
          <a:ln w="9525">
            <a:noFill/>
            <a:miter lim="800000"/>
            <a:headEnd/>
            <a:tailEnd/>
          </a:ln>
        </p:spPr>
        <p:txBody>
          <a:bodyPr/>
          <a:lstStyle/>
          <a:p>
            <a:pPr algn="ctr" rtl="1" fontAlgn="auto">
              <a:spcBef>
                <a:spcPct val="20000"/>
              </a:spcBef>
              <a:spcAft>
                <a:spcPts val="0"/>
              </a:spcAft>
              <a:buClr>
                <a:schemeClr val="hlink"/>
              </a:buClr>
              <a:buSzPct val="120000"/>
              <a:defRPr/>
            </a:pPr>
            <a:r>
              <a:rPr lang="ar-IQ" sz="3600" b="1" dirty="0">
                <a:solidFill>
                  <a:srgbClr val="FFFF00"/>
                </a:solidFill>
                <a:effectLst>
                  <a:outerShdw blurRad="38100" dist="38100" dir="2700000" algn="tl">
                    <a:srgbClr val="000000"/>
                  </a:outerShdw>
                </a:effectLst>
                <a:latin typeface="MingLiU" pitchFamily="49" charset="-120"/>
                <a:cs typeface="Simplified Arabic" pitchFamily="18" charset="-78"/>
              </a:rPr>
              <a:t>حلقة دراسية يتقدم بها</a:t>
            </a:r>
          </a:p>
          <a:p>
            <a:pPr algn="ctr" rtl="1" fontAlgn="auto">
              <a:spcBef>
                <a:spcPct val="20000"/>
              </a:spcBef>
              <a:spcAft>
                <a:spcPts val="0"/>
              </a:spcAft>
              <a:buClr>
                <a:schemeClr val="hlink"/>
              </a:buClr>
              <a:buSzPct val="120000"/>
              <a:defRPr/>
            </a:pPr>
            <a:r>
              <a:rPr lang="ar-IQ" sz="3600" b="1" dirty="0">
                <a:solidFill>
                  <a:srgbClr val="FFFF00"/>
                </a:solidFill>
                <a:effectLst>
                  <a:outerShdw blurRad="38100" dist="38100" dir="2700000" algn="tl">
                    <a:srgbClr val="000000"/>
                  </a:outerShdw>
                </a:effectLst>
                <a:latin typeface="MingLiU" pitchFamily="49" charset="-120"/>
                <a:cs typeface="Simplified Arabic" pitchFamily="18" charset="-78"/>
              </a:rPr>
              <a:t> م. مازن سالم محمد</a:t>
            </a:r>
            <a:endParaRPr lang="en-US" sz="3600" b="1" dirty="0">
              <a:solidFill>
                <a:srgbClr val="FFFF00"/>
              </a:solidFill>
              <a:effectLst>
                <a:outerShdw blurRad="38100" dist="38100" dir="2700000" algn="tl">
                  <a:srgbClr val="000000"/>
                </a:outerShdw>
              </a:effectLst>
              <a:latin typeface="MingLiU" pitchFamily="49" charset="-120"/>
              <a:cs typeface="Simplified Arabic" pitchFamily="18" charset="-78"/>
            </a:endParaRPr>
          </a:p>
          <a:p>
            <a:pPr algn="ctr" rtl="1" fontAlgn="auto">
              <a:spcBef>
                <a:spcPct val="20000"/>
              </a:spcBef>
              <a:spcAft>
                <a:spcPts val="0"/>
              </a:spcAft>
              <a:buClr>
                <a:schemeClr val="hlink"/>
              </a:buClr>
              <a:buSzPct val="120000"/>
              <a:defRPr/>
            </a:pPr>
            <a:r>
              <a:rPr lang="ar-IQ" sz="3600" b="1" dirty="0">
                <a:solidFill>
                  <a:srgbClr val="FFFF00"/>
                </a:solidFill>
                <a:effectLst>
                  <a:outerShdw blurRad="38100" dist="38100" dir="2700000" algn="tl">
                    <a:srgbClr val="000000"/>
                  </a:outerShdw>
                </a:effectLst>
                <a:latin typeface="MingLiU" pitchFamily="49" charset="-120"/>
                <a:cs typeface="Simplified Arabic" pitchFamily="18" charset="-78"/>
              </a:rPr>
              <a:t>بعنوان </a:t>
            </a:r>
            <a:endParaRPr lang="en-US" sz="3600" b="1" dirty="0">
              <a:solidFill>
                <a:srgbClr val="FFFF00"/>
              </a:solidFill>
              <a:effectLst>
                <a:outerShdw blurRad="38100" dist="38100" dir="2700000" algn="tl">
                  <a:srgbClr val="000000"/>
                </a:outerShdw>
              </a:effectLst>
              <a:latin typeface="MingLiU" pitchFamily="49" charset="-120"/>
              <a:cs typeface="Simplified Arabic" pitchFamily="18" charset="-78"/>
            </a:endParaRPr>
          </a:p>
        </p:txBody>
      </p:sp>
      <p:pic>
        <p:nvPicPr>
          <p:cNvPr id="9" name="Picture 9" descr="C:\Users\mohammad\Desktop\ffffff.gif"/>
          <p:cNvPicPr>
            <a:picLocks noChangeAspect="1" noChangeArrowheads="1"/>
          </p:cNvPicPr>
          <p:nvPr/>
        </p:nvPicPr>
        <p:blipFill>
          <a:blip r:embed="rId2"/>
          <a:srcRect/>
          <a:stretch>
            <a:fillRect/>
          </a:stretch>
        </p:blipFill>
        <p:spPr bwMode="auto">
          <a:xfrm>
            <a:off x="3962400" y="133350"/>
            <a:ext cx="1524000" cy="14493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nodePh="1">
                                  <p:stCondLst>
                                    <p:cond delay="0"/>
                                  </p:stCondLst>
                                  <p:endCondLst>
                                    <p:cond evt="begin" delay="0">
                                      <p:tn val="10"/>
                                    </p:cond>
                                  </p:end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anim calcmode="lin" valueType="num">
                                      <p:cBhvr>
                                        <p:cTn id="13" dur="2000" fill="hold"/>
                                        <p:tgtEl>
                                          <p:spTgt spid="5"/>
                                        </p:tgtEl>
                                        <p:attrNameLst>
                                          <p:attrName>ppt_w</p:attrName>
                                        </p:attrNameLst>
                                      </p:cBhvr>
                                      <p:tavLst>
                                        <p:tav tm="0" fmla="#ppt_w*sin(2.5*pi*$)">
                                          <p:val>
                                            <p:fltVal val="0"/>
                                          </p:val>
                                        </p:tav>
                                        <p:tav tm="100000">
                                          <p:val>
                                            <p:fltVal val="1"/>
                                          </p:val>
                                        </p:tav>
                                      </p:tavLst>
                                    </p:anim>
                                    <p:anim calcmode="lin" valueType="num">
                                      <p:cBhvr>
                                        <p:cTn id="14" dur="2000" fill="hold"/>
                                        <p:tgtEl>
                                          <p:spTgt spid="5"/>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anim calcmode="lin" valueType="num">
                                      <p:cBhvr>
                                        <p:cTn id="18" dur="2000" fill="hold"/>
                                        <p:tgtEl>
                                          <p:spTgt spid="6"/>
                                        </p:tgtEl>
                                        <p:attrNameLst>
                                          <p:attrName>ppt_w</p:attrName>
                                        </p:attrNameLst>
                                      </p:cBhvr>
                                      <p:tavLst>
                                        <p:tav tm="0" fmla="#ppt_w*sin(2.5*pi*$)">
                                          <p:val>
                                            <p:fltVal val="0"/>
                                          </p:val>
                                        </p:tav>
                                        <p:tav tm="100000">
                                          <p:val>
                                            <p:fltVal val="1"/>
                                          </p:val>
                                        </p:tav>
                                      </p:tavLst>
                                    </p:anim>
                                    <p:anim calcmode="lin" valueType="num">
                                      <p:cBhvr>
                                        <p:cTn id="19" dur="2000" fill="hold"/>
                                        <p:tgtEl>
                                          <p:spTgt spid="6"/>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2000"/>
                                        <p:tgtEl>
                                          <p:spTgt spid="7"/>
                                        </p:tgtEl>
                                      </p:cBhvr>
                                    </p:animEffect>
                                    <p:anim calcmode="lin" valueType="num">
                                      <p:cBhvr>
                                        <p:cTn id="23" dur="2000" fill="hold"/>
                                        <p:tgtEl>
                                          <p:spTgt spid="7"/>
                                        </p:tgtEl>
                                        <p:attrNameLst>
                                          <p:attrName>ppt_w</p:attrName>
                                        </p:attrNameLst>
                                      </p:cBhvr>
                                      <p:tavLst>
                                        <p:tav tm="0" fmla="#ppt_w*sin(2.5*pi*$)">
                                          <p:val>
                                            <p:fltVal val="0"/>
                                          </p:val>
                                        </p:tav>
                                        <p:tav tm="100000">
                                          <p:val>
                                            <p:fltVal val="1"/>
                                          </p:val>
                                        </p:tav>
                                      </p:tavLst>
                                    </p:anim>
                                    <p:anim calcmode="lin" valueType="num">
                                      <p:cBhvr>
                                        <p:cTn id="24" dur="2000" fill="hold"/>
                                        <p:tgtEl>
                                          <p:spTgt spid="7"/>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2000"/>
                                        <p:tgtEl>
                                          <p:spTgt spid="8"/>
                                        </p:tgtEl>
                                      </p:cBhvr>
                                    </p:animEffect>
                                    <p:anim calcmode="lin" valueType="num">
                                      <p:cBhvr>
                                        <p:cTn id="28" dur="2000" fill="hold"/>
                                        <p:tgtEl>
                                          <p:spTgt spid="8"/>
                                        </p:tgtEl>
                                        <p:attrNameLst>
                                          <p:attrName>ppt_w</p:attrName>
                                        </p:attrNameLst>
                                      </p:cBhvr>
                                      <p:tavLst>
                                        <p:tav tm="0" fmla="#ppt_w*sin(2.5*pi*$)">
                                          <p:val>
                                            <p:fltVal val="0"/>
                                          </p:val>
                                        </p:tav>
                                        <p:tav tm="100000">
                                          <p:val>
                                            <p:fltVal val="1"/>
                                          </p:val>
                                        </p:tav>
                                      </p:tavLst>
                                    </p:anim>
                                    <p:anim calcmode="lin" valueType="num">
                                      <p:cBhvr>
                                        <p:cTn id="29" dur="2000" fill="hold"/>
                                        <p:tgtEl>
                                          <p:spTgt spid="8"/>
                                        </p:tgtEl>
                                        <p:attrNameLst>
                                          <p:attrName>ppt_h</p:attrName>
                                        </p:attrNameLst>
                                      </p:cBhvr>
                                      <p:tavLst>
                                        <p:tav tm="0">
                                          <p:val>
                                            <p:strVal val="#ppt_h"/>
                                          </p:val>
                                        </p:tav>
                                        <p:tav tm="100000">
                                          <p:val>
                                            <p:strVal val="#ppt_h"/>
                                          </p:val>
                                        </p:tav>
                                      </p:tavLst>
                                    </p:anim>
                                  </p:childTnLst>
                                </p:cTn>
                              </p:par>
                              <p:par>
                                <p:cTn id="30" presetID="45"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2000"/>
                                        <p:tgtEl>
                                          <p:spTgt spid="9"/>
                                        </p:tgtEl>
                                      </p:cBhvr>
                                    </p:animEffect>
                                    <p:anim calcmode="lin" valueType="num">
                                      <p:cBhvr>
                                        <p:cTn id="33" dur="2000" fill="hold"/>
                                        <p:tgtEl>
                                          <p:spTgt spid="9"/>
                                        </p:tgtEl>
                                        <p:attrNameLst>
                                          <p:attrName>ppt_w</p:attrName>
                                        </p:attrNameLst>
                                      </p:cBhvr>
                                      <p:tavLst>
                                        <p:tav tm="0" fmla="#ppt_w*sin(2.5*pi*$)">
                                          <p:val>
                                            <p:fltVal val="0"/>
                                          </p:val>
                                        </p:tav>
                                        <p:tav tm="100000">
                                          <p:val>
                                            <p:fltVal val="1"/>
                                          </p:val>
                                        </p:tav>
                                      </p:tavLst>
                                    </p:anim>
                                    <p:anim calcmode="lin" valueType="num">
                                      <p:cBhvr>
                                        <p:cTn id="34"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9388" y="188913"/>
            <a:ext cx="7467600" cy="1143000"/>
          </a:xfrm>
        </p:spPr>
        <p:txBody>
          <a:bodyPr/>
          <a:lstStyle/>
          <a:p>
            <a:pPr algn="r" rtl="1" eaLnBrk="1" hangingPunct="1"/>
            <a:r>
              <a:rPr lang="ar-IQ" sz="2800" smtClean="0">
                <a:solidFill>
                  <a:srgbClr val="FFFF00"/>
                </a:solidFill>
                <a:latin typeface="Tahoma (Headings)"/>
              </a:rPr>
              <a:t> </a:t>
            </a:r>
            <a:r>
              <a:rPr lang="ar-SA" sz="2800" smtClean="0">
                <a:solidFill>
                  <a:srgbClr val="FFFF00"/>
                </a:solidFill>
                <a:latin typeface="Tahoma (Headings)"/>
              </a:rPr>
              <a:t>6- </a:t>
            </a:r>
            <a:r>
              <a:rPr lang="ar-SA" sz="2800" smtClean="0">
                <a:latin typeface="Tahoma (Headings)"/>
              </a:rPr>
              <a:t>بعد ذلك اختر التبويب </a:t>
            </a:r>
            <a:r>
              <a:rPr lang="en-US" sz="2800" smtClean="0">
                <a:latin typeface="Tahoma (Headings)"/>
                <a:cs typeface="Tahoma" pitchFamily="34" charset="0"/>
              </a:rPr>
              <a:t>Fields </a:t>
            </a:r>
            <a:r>
              <a:rPr lang="ar-SA" sz="2800" smtClean="0">
                <a:latin typeface="Tahoma (Headings)"/>
              </a:rPr>
              <a:t>لكي تضيف الحقول التي تريدها:</a:t>
            </a:r>
            <a:endParaRPr lang="en-US" sz="2800" smtClean="0">
              <a:latin typeface="Tahoma (Headings)"/>
              <a:cs typeface="Tahoma" pitchFamily="34" charset="0"/>
            </a:endParaRPr>
          </a:p>
        </p:txBody>
      </p:sp>
      <p:pic>
        <p:nvPicPr>
          <p:cNvPr id="6" name="عنصر نائب للمحتوى 5" descr="untitle.bmp"/>
          <p:cNvPicPr>
            <a:picLocks noGrp="1" noChangeAspect="1"/>
          </p:cNvPicPr>
          <p:nvPr>
            <p:ph idx="1"/>
          </p:nvPr>
        </p:nvPicPr>
        <p:blipFill>
          <a:blip r:embed="rId3"/>
          <a:srcRect/>
          <a:stretch>
            <a:fillRect/>
          </a:stretch>
        </p:blipFill>
        <p:spPr>
          <a:xfrm>
            <a:off x="358775" y="1268413"/>
            <a:ext cx="5942013" cy="4619625"/>
          </a:xfrm>
        </p:spPr>
      </p:pic>
      <p:sp>
        <p:nvSpPr>
          <p:cNvPr id="7" name="وسيلة شرح مستطيلة مستديرة الزوايا 6"/>
          <p:cNvSpPr/>
          <p:nvPr/>
        </p:nvSpPr>
        <p:spPr>
          <a:xfrm>
            <a:off x="4067175" y="1700213"/>
            <a:ext cx="1785938" cy="714375"/>
          </a:xfrm>
          <a:prstGeom prst="wedgeRoundRectCallout">
            <a:avLst>
              <a:gd name="adj1" fmla="val -207232"/>
              <a:gd name="adj2" fmla="val -29499"/>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r>
              <a:rPr lang="ar-IQ" b="1" dirty="0">
                <a:solidFill>
                  <a:schemeClr val="bg1"/>
                </a:solidFill>
              </a:rPr>
              <a:t>نختار التبويب </a:t>
            </a:r>
            <a:r>
              <a:rPr lang="en-US" b="1" dirty="0">
                <a:solidFill>
                  <a:schemeClr val="bg1"/>
                </a:solidFill>
              </a:rPr>
              <a:t>fields</a:t>
            </a:r>
            <a:endParaRPr lang="ar-IQ" b="1" dirty="0">
              <a:solidFill>
                <a:schemeClr val="bg1"/>
              </a:solidFill>
            </a:endParaRPr>
          </a:p>
        </p:txBody>
      </p:sp>
      <p:sp>
        <p:nvSpPr>
          <p:cNvPr id="9" name="وسيلة شرح مستطيلة مستديرة الزوايا 8"/>
          <p:cNvSpPr/>
          <p:nvPr/>
        </p:nvSpPr>
        <p:spPr>
          <a:xfrm>
            <a:off x="3565525" y="2611438"/>
            <a:ext cx="1943100" cy="863600"/>
          </a:xfrm>
          <a:prstGeom prst="wedgeRoundRectCallout">
            <a:avLst>
              <a:gd name="adj1" fmla="val -140832"/>
              <a:gd name="adj2" fmla="val -109499"/>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r>
              <a:rPr lang="ar-IQ" b="1" dirty="0">
                <a:solidFill>
                  <a:schemeClr val="bg1"/>
                </a:solidFill>
              </a:rPr>
              <a:t>نتأكد من اختيارنا للجدول الصحيح</a:t>
            </a:r>
          </a:p>
        </p:txBody>
      </p:sp>
      <p:sp>
        <p:nvSpPr>
          <p:cNvPr id="10" name="وسيلة شرح مستطيلة مستديرة الزوايا 9"/>
          <p:cNvSpPr/>
          <p:nvPr/>
        </p:nvSpPr>
        <p:spPr>
          <a:xfrm>
            <a:off x="4067175" y="3573463"/>
            <a:ext cx="1785938" cy="817562"/>
          </a:xfrm>
          <a:prstGeom prst="wedgeRoundRectCallout">
            <a:avLst>
              <a:gd name="adj1" fmla="val -172032"/>
              <a:gd name="adj2" fmla="val 73783"/>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r>
              <a:rPr lang="ar-IQ" b="1" dirty="0">
                <a:solidFill>
                  <a:schemeClr val="bg1"/>
                </a:solidFill>
              </a:rPr>
              <a:t>نكتب الحقول المراد اضافت</a:t>
            </a:r>
            <a:r>
              <a:rPr lang="ar-SA" b="1" dirty="0">
                <a:solidFill>
                  <a:schemeClr val="bg1"/>
                </a:solidFill>
              </a:rPr>
              <a:t>ه</a:t>
            </a:r>
            <a:r>
              <a:rPr lang="ar-IQ" b="1" dirty="0">
                <a:solidFill>
                  <a:schemeClr val="bg1"/>
                </a:solidFill>
              </a:rPr>
              <a:t>ا هنا</a:t>
            </a:r>
          </a:p>
        </p:txBody>
      </p:sp>
      <p:sp>
        <p:nvSpPr>
          <p:cNvPr id="11" name="وسيلة شرح مستطيلة مستديرة الزوايا 10"/>
          <p:cNvSpPr/>
          <p:nvPr/>
        </p:nvSpPr>
        <p:spPr>
          <a:xfrm>
            <a:off x="4211638" y="4508500"/>
            <a:ext cx="1944687" cy="1062038"/>
          </a:xfrm>
          <a:prstGeom prst="wedgeRoundRectCallout">
            <a:avLst>
              <a:gd name="adj1" fmla="val -193451"/>
              <a:gd name="adj2" fmla="val 17046"/>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r>
              <a:rPr lang="ar-IQ" b="1" dirty="0">
                <a:solidFill>
                  <a:schemeClr val="bg1"/>
                </a:solidFill>
              </a:rPr>
              <a:t>ثم نختار هذا الزر لكي تضاف الى</a:t>
            </a:r>
            <a:r>
              <a:rPr lang="ar-SA" b="1" dirty="0">
                <a:solidFill>
                  <a:schemeClr val="bg1"/>
                </a:solidFill>
              </a:rPr>
              <a:t> </a:t>
            </a:r>
            <a:r>
              <a:rPr lang="ar-IQ" b="1" dirty="0">
                <a:solidFill>
                  <a:schemeClr val="bg1"/>
                </a:solidFill>
              </a:rPr>
              <a:t>القائمة في الاعلى</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9" grpId="0" animBg="1"/>
      <p:bldP spid="10"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hgio.bmp"/>
          <p:cNvPicPr>
            <a:picLocks noGrp="1" noChangeAspect="1"/>
          </p:cNvPicPr>
          <p:nvPr>
            <p:ph idx="1"/>
          </p:nvPr>
        </p:nvPicPr>
        <p:blipFill>
          <a:blip r:embed="rId2"/>
          <a:srcRect/>
          <a:stretch>
            <a:fillRect/>
          </a:stretch>
        </p:blipFill>
        <p:spPr>
          <a:xfrm>
            <a:off x="854075" y="908050"/>
            <a:ext cx="6140450" cy="4752975"/>
          </a:xfrm>
        </p:spPr>
      </p:pic>
      <p:sp>
        <p:nvSpPr>
          <p:cNvPr id="5" name="وسيلة شرح مستطيلة مستديرة الزوايا 4"/>
          <p:cNvSpPr/>
          <p:nvPr/>
        </p:nvSpPr>
        <p:spPr>
          <a:xfrm>
            <a:off x="4600575" y="1647825"/>
            <a:ext cx="1843088" cy="642938"/>
          </a:xfrm>
          <a:prstGeom prst="wedgeRoundRectCallout">
            <a:avLst>
              <a:gd name="adj1" fmla="val -148332"/>
              <a:gd name="adj2" fmla="val -35277"/>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r>
              <a:rPr lang="ar-IQ" b="1" dirty="0">
                <a:solidFill>
                  <a:schemeClr val="bg1"/>
                </a:solidFill>
              </a:rPr>
              <a:t>نختار الجدول التالي من هنا</a:t>
            </a:r>
          </a:p>
        </p:txBody>
      </p:sp>
      <p:sp>
        <p:nvSpPr>
          <p:cNvPr id="6" name="وسيلة شرح مستطيلة مستديرة الزوايا 5"/>
          <p:cNvSpPr/>
          <p:nvPr/>
        </p:nvSpPr>
        <p:spPr>
          <a:xfrm>
            <a:off x="3924300" y="3829050"/>
            <a:ext cx="2357438" cy="795338"/>
          </a:xfrm>
          <a:prstGeom prst="wedgeRoundRectCallout">
            <a:avLst>
              <a:gd name="adj1" fmla="val -111135"/>
              <a:gd name="adj2" fmla="val 82500"/>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r>
              <a:rPr lang="ar-IQ" b="1" dirty="0">
                <a:solidFill>
                  <a:schemeClr val="bg1"/>
                </a:solidFill>
              </a:rPr>
              <a:t>نكتب الحقول التي نريد اضاف</a:t>
            </a:r>
            <a:r>
              <a:rPr lang="ar-SA" b="1" dirty="0">
                <a:solidFill>
                  <a:schemeClr val="bg1"/>
                </a:solidFill>
              </a:rPr>
              <a:t>ت</a:t>
            </a:r>
            <a:r>
              <a:rPr lang="ar-IQ" b="1" dirty="0">
                <a:solidFill>
                  <a:schemeClr val="bg1"/>
                </a:solidFill>
              </a:rPr>
              <a:t>ها هنا ثم نختار </a:t>
            </a:r>
            <a:r>
              <a:rPr lang="en-US" b="1" dirty="0">
                <a:solidFill>
                  <a:schemeClr val="bg1"/>
                </a:solidFill>
              </a:rPr>
              <a:t>Create</a:t>
            </a:r>
            <a:endParaRPr lang="ar-IQ" b="1" dirty="0">
              <a:solidFill>
                <a:schemeClr val="bg1"/>
              </a:solidFill>
            </a:endParaRPr>
          </a:p>
        </p:txBody>
      </p:sp>
      <p:sp>
        <p:nvSpPr>
          <p:cNvPr id="2" name="TextBox 1"/>
          <p:cNvSpPr txBox="1">
            <a:spLocks noChangeArrowheads="1"/>
          </p:cNvSpPr>
          <p:nvPr/>
        </p:nvSpPr>
        <p:spPr bwMode="auto">
          <a:xfrm>
            <a:off x="3111500" y="188913"/>
            <a:ext cx="4159250" cy="522287"/>
          </a:xfrm>
          <a:prstGeom prst="rect">
            <a:avLst/>
          </a:prstGeom>
          <a:noFill/>
          <a:ln w="9525">
            <a:noFill/>
            <a:miter lim="800000"/>
            <a:headEnd/>
            <a:tailEnd/>
          </a:ln>
        </p:spPr>
        <p:txBody>
          <a:bodyPr wrap="none">
            <a:spAutoFit/>
          </a:bodyPr>
          <a:lstStyle/>
          <a:p>
            <a:pPr algn="ctr" rtl="1"/>
            <a:r>
              <a:rPr lang="ar-IQ" sz="2800">
                <a:solidFill>
                  <a:srgbClr val="FFFF00"/>
                </a:solidFill>
                <a:cs typeface="Tahoma" pitchFamily="34" charset="0"/>
              </a:rPr>
              <a:t>7-</a:t>
            </a:r>
            <a:r>
              <a:rPr lang="ar-IQ" sz="2800">
                <a:cs typeface="Tahoma" pitchFamily="34" charset="0"/>
              </a:rPr>
              <a:t> أ- اختيار الجدول والحقول</a:t>
            </a:r>
            <a:endParaRPr lang="en-US" sz="280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32.bmp"/>
          <p:cNvPicPr>
            <a:picLocks noGrp="1" noChangeAspect="1"/>
          </p:cNvPicPr>
          <p:nvPr>
            <p:ph idx="1"/>
          </p:nvPr>
        </p:nvPicPr>
        <p:blipFill>
          <a:blip r:embed="rId2"/>
          <a:srcRect/>
          <a:stretch>
            <a:fillRect/>
          </a:stretch>
        </p:blipFill>
        <p:spPr>
          <a:xfrm>
            <a:off x="952500" y="981075"/>
            <a:ext cx="5853113" cy="4535488"/>
          </a:xfrm>
        </p:spPr>
      </p:pic>
      <p:sp>
        <p:nvSpPr>
          <p:cNvPr id="5" name="وسيلة شرح مستطيلة مستديرة الزوايا 4"/>
          <p:cNvSpPr/>
          <p:nvPr/>
        </p:nvSpPr>
        <p:spPr>
          <a:xfrm>
            <a:off x="2771775" y="2781300"/>
            <a:ext cx="2214563" cy="1143000"/>
          </a:xfrm>
          <a:prstGeom prst="wedgeRoundRectCallout">
            <a:avLst>
              <a:gd name="adj1" fmla="val 47554"/>
              <a:gd name="adj2" fmla="val 96440"/>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r>
              <a:rPr lang="ar-IQ" b="1" dirty="0">
                <a:solidFill>
                  <a:schemeClr val="bg1"/>
                </a:solidFill>
              </a:rPr>
              <a:t>بعد ا</a:t>
            </a:r>
            <a:r>
              <a:rPr lang="ar-SA" b="1" dirty="0">
                <a:solidFill>
                  <a:schemeClr val="bg1"/>
                </a:solidFill>
              </a:rPr>
              <a:t>ن</a:t>
            </a:r>
            <a:r>
              <a:rPr lang="ar-IQ" b="1" dirty="0">
                <a:solidFill>
                  <a:schemeClr val="bg1"/>
                </a:solidFill>
              </a:rPr>
              <a:t> انتهينا من اضافة جميع الجدوال والحقول نختار </a:t>
            </a:r>
            <a:r>
              <a:rPr lang="en-US" b="1" dirty="0">
                <a:solidFill>
                  <a:schemeClr val="bg1"/>
                </a:solidFill>
              </a:rPr>
              <a:t>OK</a:t>
            </a:r>
            <a:endParaRPr lang="ar-IQ" b="1" dirty="0">
              <a:solidFill>
                <a:schemeClr val="bg1"/>
              </a:solidFill>
            </a:endParaRPr>
          </a:p>
        </p:txBody>
      </p:sp>
      <p:sp>
        <p:nvSpPr>
          <p:cNvPr id="2" name="TextBox 1"/>
          <p:cNvSpPr txBox="1">
            <a:spLocks noChangeArrowheads="1"/>
          </p:cNvSpPr>
          <p:nvPr/>
        </p:nvSpPr>
        <p:spPr bwMode="auto">
          <a:xfrm>
            <a:off x="3446463" y="188913"/>
            <a:ext cx="4117975" cy="522287"/>
          </a:xfrm>
          <a:prstGeom prst="rect">
            <a:avLst/>
          </a:prstGeom>
          <a:noFill/>
          <a:ln w="9525">
            <a:noFill/>
            <a:miter lim="800000"/>
            <a:headEnd/>
            <a:tailEnd/>
          </a:ln>
        </p:spPr>
        <p:txBody>
          <a:bodyPr wrap="none">
            <a:spAutoFit/>
          </a:bodyPr>
          <a:lstStyle/>
          <a:p>
            <a:pPr algn="r" rtl="1"/>
            <a:r>
              <a:rPr lang="ar-IQ" sz="2800">
                <a:cs typeface="Tahoma" pitchFamily="34" charset="0"/>
              </a:rPr>
              <a:t>ب- تثبيت الجداول والحقول</a:t>
            </a:r>
            <a:endParaRPr lang="en-US" sz="280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عنوان 1"/>
          <p:cNvSpPr>
            <a:spLocks noGrp="1"/>
          </p:cNvSpPr>
          <p:nvPr>
            <p:ph type="title"/>
          </p:nvPr>
        </p:nvSpPr>
        <p:spPr>
          <a:xfrm>
            <a:off x="395288" y="115888"/>
            <a:ext cx="7097712" cy="1143000"/>
          </a:xfrm>
        </p:spPr>
        <p:txBody>
          <a:bodyPr/>
          <a:lstStyle/>
          <a:p>
            <a:pPr algn="r" rtl="1" eaLnBrk="1" hangingPunct="1"/>
            <a:r>
              <a:rPr lang="ar-IQ" sz="2800" smtClean="0">
                <a:solidFill>
                  <a:srgbClr val="FFFF00"/>
                </a:solidFill>
              </a:rPr>
              <a:t>8-</a:t>
            </a:r>
            <a:r>
              <a:rPr lang="ar-IQ" sz="2800" smtClean="0"/>
              <a:t> أ- </a:t>
            </a:r>
            <a:r>
              <a:rPr lang="ar-SA" sz="2800" smtClean="0"/>
              <a:t>بعد ذلك سوف تأتيك الواجهة الرئيسية لإدخال السجلات أو البيانات:</a:t>
            </a:r>
            <a:endParaRPr lang="ar-IQ" sz="2800" smtClean="0"/>
          </a:p>
        </p:txBody>
      </p:sp>
      <p:pic>
        <p:nvPicPr>
          <p:cNvPr id="29699" name="عنصر نائب للمحتوى 3" descr="42.bmp"/>
          <p:cNvPicPr>
            <a:picLocks noGrp="1" noChangeAspect="1"/>
          </p:cNvPicPr>
          <p:nvPr>
            <p:ph idx="1"/>
          </p:nvPr>
        </p:nvPicPr>
        <p:blipFill>
          <a:blip r:embed="rId2"/>
          <a:srcRect r="604" b="17210"/>
          <a:stretch>
            <a:fillRect/>
          </a:stretch>
        </p:blipFill>
        <p:spPr>
          <a:xfrm>
            <a:off x="827088" y="1268413"/>
            <a:ext cx="7002462" cy="4589462"/>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عنصر نائب للمحتوى 3" descr="New Bitmap Image.bmp"/>
          <p:cNvPicPr>
            <a:picLocks noGrp="1" noChangeAspect="1"/>
          </p:cNvPicPr>
          <p:nvPr>
            <p:ph idx="1"/>
          </p:nvPr>
        </p:nvPicPr>
        <p:blipFill>
          <a:blip r:embed="rId2"/>
          <a:srcRect r="1118" b="14578"/>
          <a:stretch>
            <a:fillRect/>
          </a:stretch>
        </p:blipFill>
        <p:spPr>
          <a:xfrm>
            <a:off x="611188" y="765175"/>
            <a:ext cx="6318250" cy="4092575"/>
          </a:xfrm>
        </p:spPr>
      </p:pic>
      <p:sp>
        <p:nvSpPr>
          <p:cNvPr id="5" name="وسيلة شرح مستطيلة مستديرة الزوايا 4"/>
          <p:cNvSpPr/>
          <p:nvPr/>
        </p:nvSpPr>
        <p:spPr>
          <a:xfrm>
            <a:off x="3348038" y="2205038"/>
            <a:ext cx="1928812" cy="1214437"/>
          </a:xfrm>
          <a:prstGeom prst="wedgeRoundRectCallout">
            <a:avLst>
              <a:gd name="adj1" fmla="val -68240"/>
              <a:gd name="adj2" fmla="val -88087"/>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r>
              <a:rPr lang="ar-IQ" dirty="0">
                <a:solidFill>
                  <a:schemeClr val="bg1"/>
                </a:solidFill>
              </a:rPr>
              <a:t>لبدء اد</a:t>
            </a:r>
            <a:r>
              <a:rPr lang="ar-SA" dirty="0">
                <a:solidFill>
                  <a:schemeClr val="bg1"/>
                </a:solidFill>
              </a:rPr>
              <a:t>خ</a:t>
            </a:r>
            <a:r>
              <a:rPr lang="ar-IQ" dirty="0">
                <a:solidFill>
                  <a:schemeClr val="bg1"/>
                </a:solidFill>
              </a:rPr>
              <a:t>ال الب</a:t>
            </a:r>
            <a:r>
              <a:rPr lang="ar-SA" dirty="0">
                <a:solidFill>
                  <a:schemeClr val="bg1"/>
                </a:solidFill>
              </a:rPr>
              <a:t>ي</a:t>
            </a:r>
            <a:r>
              <a:rPr lang="ar-IQ" dirty="0">
                <a:solidFill>
                  <a:schemeClr val="bg1"/>
                </a:solidFill>
              </a:rPr>
              <a:t>نات يجب انشا</a:t>
            </a:r>
            <a:r>
              <a:rPr lang="ar-SA" dirty="0">
                <a:solidFill>
                  <a:schemeClr val="bg1"/>
                </a:solidFill>
              </a:rPr>
              <a:t>ء</a:t>
            </a:r>
            <a:r>
              <a:rPr lang="ar-IQ" dirty="0">
                <a:solidFill>
                  <a:schemeClr val="bg1"/>
                </a:solidFill>
              </a:rPr>
              <a:t> سجل من هذا الاختيار</a:t>
            </a:r>
          </a:p>
        </p:txBody>
      </p:sp>
      <p:sp>
        <p:nvSpPr>
          <p:cNvPr id="30724" name="TextBox 1"/>
          <p:cNvSpPr txBox="1">
            <a:spLocks noChangeArrowheads="1"/>
          </p:cNvSpPr>
          <p:nvPr/>
        </p:nvSpPr>
        <p:spPr bwMode="auto">
          <a:xfrm>
            <a:off x="4168775" y="119063"/>
            <a:ext cx="3338513" cy="523875"/>
          </a:xfrm>
          <a:prstGeom prst="rect">
            <a:avLst/>
          </a:prstGeom>
          <a:noFill/>
          <a:ln w="9525">
            <a:noFill/>
            <a:miter lim="800000"/>
            <a:headEnd/>
            <a:tailEnd/>
          </a:ln>
        </p:spPr>
        <p:txBody>
          <a:bodyPr wrap="none">
            <a:spAutoFit/>
          </a:bodyPr>
          <a:lstStyle/>
          <a:p>
            <a:pPr algn="r" rtl="1"/>
            <a:r>
              <a:rPr lang="ar-IQ" sz="2800">
                <a:cs typeface="Tahoma" pitchFamily="34" charset="0"/>
              </a:rPr>
              <a:t>ب- انشاء سجل جديد</a:t>
            </a:r>
            <a:endParaRPr lang="en-US" sz="2800">
              <a:cs typeface="Tahoma"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عنصر نائب للمحتوى 5" descr="untitled.bmp"/>
          <p:cNvPicPr>
            <a:picLocks noGrp="1" noChangeAspect="1"/>
          </p:cNvPicPr>
          <p:nvPr>
            <p:ph idx="1"/>
          </p:nvPr>
        </p:nvPicPr>
        <p:blipFill>
          <a:blip r:embed="rId2"/>
          <a:srcRect r="731" b="14146"/>
          <a:stretch>
            <a:fillRect/>
          </a:stretch>
        </p:blipFill>
        <p:spPr>
          <a:xfrm>
            <a:off x="611188" y="738188"/>
            <a:ext cx="6461125" cy="4191000"/>
          </a:xfrm>
        </p:spPr>
      </p:pic>
      <p:sp>
        <p:nvSpPr>
          <p:cNvPr id="8" name="وسيلة شرح مستطيلة مستديرة الزوايا 7"/>
          <p:cNvSpPr/>
          <p:nvPr/>
        </p:nvSpPr>
        <p:spPr>
          <a:xfrm>
            <a:off x="1116013" y="3778250"/>
            <a:ext cx="1800225" cy="1136650"/>
          </a:xfrm>
          <a:prstGeom prst="wedgeRoundRectCallout">
            <a:avLst>
              <a:gd name="adj1" fmla="val -51309"/>
              <a:gd name="adj2" fmla="val -259036"/>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r>
              <a:rPr lang="ar-IQ" b="1" dirty="0">
                <a:solidFill>
                  <a:schemeClr val="bg1"/>
                </a:solidFill>
              </a:rPr>
              <a:t>للتنقل بين السجلات استعمل احد الخيارين</a:t>
            </a:r>
          </a:p>
        </p:txBody>
      </p:sp>
      <p:sp>
        <p:nvSpPr>
          <p:cNvPr id="9" name="وسيلة شرح مستطيلة مستديرة الزوايا 8"/>
          <p:cNvSpPr/>
          <p:nvPr/>
        </p:nvSpPr>
        <p:spPr>
          <a:xfrm>
            <a:off x="3348038" y="1963738"/>
            <a:ext cx="1428750" cy="1214437"/>
          </a:xfrm>
          <a:prstGeom prst="wedgeRoundRectCallout">
            <a:avLst>
              <a:gd name="adj1" fmla="val -112832"/>
              <a:gd name="adj2" fmla="val -98675"/>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r>
              <a:rPr lang="ar-IQ" b="1" dirty="0">
                <a:solidFill>
                  <a:schemeClr val="bg1"/>
                </a:solidFill>
              </a:rPr>
              <a:t>عدد جميع السجلات</a:t>
            </a:r>
          </a:p>
        </p:txBody>
      </p:sp>
      <p:sp>
        <p:nvSpPr>
          <p:cNvPr id="2" name="TextBox 1"/>
          <p:cNvSpPr txBox="1">
            <a:spLocks noChangeArrowheads="1"/>
          </p:cNvSpPr>
          <p:nvPr/>
        </p:nvSpPr>
        <p:spPr bwMode="auto">
          <a:xfrm>
            <a:off x="1768475" y="115888"/>
            <a:ext cx="5764213" cy="523875"/>
          </a:xfrm>
          <a:prstGeom prst="rect">
            <a:avLst/>
          </a:prstGeom>
          <a:noFill/>
          <a:ln w="9525">
            <a:noFill/>
            <a:miter lim="800000"/>
            <a:headEnd/>
            <a:tailEnd/>
          </a:ln>
        </p:spPr>
        <p:txBody>
          <a:bodyPr wrap="none">
            <a:spAutoFit/>
          </a:bodyPr>
          <a:lstStyle/>
          <a:p>
            <a:pPr algn="r" rtl="1"/>
            <a:r>
              <a:rPr lang="ar-IQ" sz="2800">
                <a:cs typeface="Tahoma" pitchFamily="34" charset="0"/>
              </a:rPr>
              <a:t>ج- التنقل بين السجلات ومعرفة عددها</a:t>
            </a:r>
            <a:endParaRPr lang="en-US" sz="280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heel(1)">
                                      <p:cBhvr>
                                        <p:cTn id="10" dur="2000"/>
                                        <p:tgtEl>
                                          <p:spTgt spid="8"/>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heel(1)">
                                      <p:cBhvr>
                                        <p:cTn id="13" dur="2000"/>
                                        <p:tgtEl>
                                          <p:spTgt spid="9"/>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heel(1)">
                                      <p:cBhvr>
                                        <p:cTn id="16"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untitled2.bmp"/>
          <p:cNvPicPr>
            <a:picLocks noGrp="1" noChangeAspect="1"/>
          </p:cNvPicPr>
          <p:nvPr>
            <p:ph idx="1"/>
          </p:nvPr>
        </p:nvPicPr>
        <p:blipFill>
          <a:blip r:embed="rId2"/>
          <a:srcRect r="1324" b="13893"/>
          <a:stretch>
            <a:fillRect/>
          </a:stretch>
        </p:blipFill>
        <p:spPr>
          <a:xfrm>
            <a:off x="539750" y="819150"/>
            <a:ext cx="6389688" cy="4181475"/>
          </a:xfrm>
        </p:spPr>
      </p:pic>
      <p:sp>
        <p:nvSpPr>
          <p:cNvPr id="5" name="وسيلة شرح مستطيلة مستديرة الزوايا 4"/>
          <p:cNvSpPr/>
          <p:nvPr/>
        </p:nvSpPr>
        <p:spPr>
          <a:xfrm>
            <a:off x="4500563" y="1925638"/>
            <a:ext cx="1800225" cy="1071562"/>
          </a:xfrm>
          <a:prstGeom prst="wedgeRoundRectCallout">
            <a:avLst>
              <a:gd name="adj1" fmla="val -82737"/>
              <a:gd name="adj2" fmla="val -78832"/>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r>
              <a:rPr lang="ar-IQ" b="1" dirty="0">
                <a:solidFill>
                  <a:schemeClr val="bg1"/>
                </a:solidFill>
              </a:rPr>
              <a:t>لحذف السجل نختار هنا ا</a:t>
            </a:r>
            <a:r>
              <a:rPr lang="ar-SA" b="1" dirty="0">
                <a:solidFill>
                  <a:schemeClr val="bg1"/>
                </a:solidFill>
              </a:rPr>
              <a:t>و</a:t>
            </a:r>
            <a:r>
              <a:rPr lang="ar-IQ" b="1" dirty="0">
                <a:solidFill>
                  <a:schemeClr val="bg1"/>
                </a:solidFill>
              </a:rPr>
              <a:t> نكبس </a:t>
            </a:r>
            <a:r>
              <a:rPr lang="en-US" b="1" dirty="0" err="1">
                <a:solidFill>
                  <a:schemeClr val="bg1"/>
                </a:solidFill>
              </a:rPr>
              <a:t>Ctrl+E</a:t>
            </a:r>
            <a:endParaRPr lang="ar-IQ" b="1" dirty="0">
              <a:solidFill>
                <a:schemeClr val="bg1"/>
              </a:solidFill>
            </a:endParaRPr>
          </a:p>
        </p:txBody>
      </p:sp>
      <p:sp>
        <p:nvSpPr>
          <p:cNvPr id="2" name="TextBox 1"/>
          <p:cNvSpPr txBox="1">
            <a:spLocks noChangeArrowheads="1"/>
          </p:cNvSpPr>
          <p:nvPr/>
        </p:nvSpPr>
        <p:spPr bwMode="auto">
          <a:xfrm>
            <a:off x="5072063" y="157163"/>
            <a:ext cx="2524125" cy="523875"/>
          </a:xfrm>
          <a:prstGeom prst="rect">
            <a:avLst/>
          </a:prstGeom>
          <a:noFill/>
          <a:ln w="9525">
            <a:noFill/>
            <a:miter lim="800000"/>
            <a:headEnd/>
            <a:tailEnd/>
          </a:ln>
        </p:spPr>
        <p:txBody>
          <a:bodyPr wrap="none">
            <a:spAutoFit/>
          </a:bodyPr>
          <a:lstStyle/>
          <a:p>
            <a:pPr algn="r" rtl="1"/>
            <a:r>
              <a:rPr lang="ar-IQ" sz="2800">
                <a:cs typeface="Tahoma" pitchFamily="34" charset="0"/>
              </a:rPr>
              <a:t>د- حذف السجل</a:t>
            </a:r>
            <a:endParaRPr lang="en-US" sz="280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50825" y="260350"/>
            <a:ext cx="7467600" cy="1143000"/>
          </a:xfrm>
        </p:spPr>
        <p:txBody>
          <a:bodyPr/>
          <a:lstStyle/>
          <a:p>
            <a:pPr algn="r" rtl="1" eaLnBrk="1" hangingPunct="1"/>
            <a:r>
              <a:rPr lang="ar-IQ" sz="2800" smtClean="0"/>
              <a:t>هـ- </a:t>
            </a:r>
            <a:r>
              <a:rPr lang="ar-SA" sz="2800" smtClean="0"/>
              <a:t>يمكنك إخفاء أي سجل تريده وذلك كما يلي:</a:t>
            </a:r>
            <a:endParaRPr lang="ar-IQ" sz="2800" smtClean="0"/>
          </a:p>
        </p:txBody>
      </p:sp>
      <p:pic>
        <p:nvPicPr>
          <p:cNvPr id="6" name="عنصر نائب للمحتوى 5" descr="untitled4.bmp"/>
          <p:cNvPicPr>
            <a:picLocks noGrp="1" noChangeAspect="1"/>
          </p:cNvPicPr>
          <p:nvPr>
            <p:ph idx="1"/>
          </p:nvPr>
        </p:nvPicPr>
        <p:blipFill>
          <a:blip r:embed="rId2"/>
          <a:srcRect r="269" b="14459"/>
          <a:stretch>
            <a:fillRect/>
          </a:stretch>
        </p:blipFill>
        <p:spPr>
          <a:xfrm>
            <a:off x="731838" y="1268413"/>
            <a:ext cx="5911850" cy="3803650"/>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7950" y="188913"/>
            <a:ext cx="7632700" cy="5327650"/>
          </a:xfrm>
        </p:spPr>
        <p:txBody>
          <a:bodyPr/>
          <a:lstStyle/>
          <a:p>
            <a:pPr marL="36513" indent="0" algn="just" rtl="1" eaLnBrk="1" hangingPunct="1">
              <a:buFont typeface="Wingdings 2" pitchFamily="18" charset="2"/>
              <a:buNone/>
            </a:pPr>
            <a:r>
              <a:rPr lang="ar-IQ" sz="2000" smtClean="0">
                <a:solidFill>
                  <a:srgbClr val="FFFF00"/>
                </a:solidFill>
                <a:latin typeface="Tahoma (Headings)"/>
              </a:rPr>
              <a:t>  </a:t>
            </a:r>
            <a:r>
              <a:rPr lang="ar-SA" sz="3200" b="1" smtClean="0">
                <a:solidFill>
                  <a:srgbClr val="FFFF00"/>
                </a:solidFill>
                <a:latin typeface="Tahoma (Headings)"/>
              </a:rPr>
              <a:t>أنواع الحقول </a:t>
            </a:r>
            <a:r>
              <a:rPr lang="en-US" sz="3200" b="1" smtClean="0">
                <a:solidFill>
                  <a:srgbClr val="FFFF00"/>
                </a:solidFill>
                <a:latin typeface="Tahoma (Headings)"/>
                <a:cs typeface="Tahoma" pitchFamily="34" charset="0"/>
              </a:rPr>
              <a:t> Field Types</a:t>
            </a:r>
            <a:endParaRPr lang="ar-IQ" sz="3200" b="1" smtClean="0">
              <a:solidFill>
                <a:srgbClr val="FFFF00"/>
              </a:solidFill>
              <a:latin typeface="Tahoma (Headings)"/>
            </a:endParaRPr>
          </a:p>
          <a:p>
            <a:pPr marL="36513" indent="0" algn="just" rtl="1" eaLnBrk="1" hangingPunct="1">
              <a:buFont typeface="Wingdings 2" pitchFamily="18" charset="2"/>
              <a:buNone/>
            </a:pPr>
            <a:endParaRPr lang="en-US" sz="2000" smtClean="0">
              <a:solidFill>
                <a:srgbClr val="FFFF00"/>
              </a:solidFill>
              <a:latin typeface="Tahoma (Headings)"/>
              <a:cs typeface="Tahoma" pitchFamily="34" charset="0"/>
            </a:endParaRPr>
          </a:p>
          <a:p>
            <a:pPr marL="36513" indent="0" algn="just" rtl="1" eaLnBrk="1" hangingPunct="1">
              <a:buFont typeface="Wingdings 2" pitchFamily="18" charset="2"/>
              <a:buNone/>
            </a:pPr>
            <a:r>
              <a:rPr lang="ar-IQ" sz="2800" smtClean="0">
                <a:solidFill>
                  <a:srgbClr val="FFFF00"/>
                </a:solidFill>
                <a:latin typeface="Tahoma (Headings)"/>
              </a:rPr>
              <a:t>1-</a:t>
            </a:r>
            <a:r>
              <a:rPr lang="ar-IQ" sz="2800" smtClean="0">
                <a:latin typeface="Tahoma (Headings)"/>
              </a:rPr>
              <a:t> </a:t>
            </a:r>
            <a:r>
              <a:rPr lang="ar-SA" sz="2800" smtClean="0">
                <a:latin typeface="Tahoma (Headings)"/>
              </a:rPr>
              <a:t>هناك عدة أنواع للحقول وهي:</a:t>
            </a:r>
            <a:endParaRPr lang="ar-IQ" sz="2800" smtClean="0">
              <a:latin typeface="Tahoma (Headings)"/>
            </a:endParaRPr>
          </a:p>
          <a:p>
            <a:pPr marL="36513" indent="0" algn="just" rtl="1" eaLnBrk="1" hangingPunct="1">
              <a:buFont typeface="Wingdings 2" pitchFamily="18" charset="2"/>
              <a:buNone/>
            </a:pPr>
            <a:endParaRPr lang="en-US" sz="2000" smtClean="0">
              <a:latin typeface="Tahoma (Headings)"/>
              <a:cs typeface="Tahoma" pitchFamily="34" charset="0"/>
            </a:endParaRPr>
          </a:p>
          <a:p>
            <a:pPr marL="36513" indent="0" algn="just" rtl="1" eaLnBrk="1" hangingPunct="1">
              <a:buFont typeface="Wingdings 2" pitchFamily="18" charset="2"/>
              <a:buNone/>
            </a:pPr>
            <a:r>
              <a:rPr lang="en-US" sz="2000" smtClean="0">
                <a:latin typeface="Tahoma (Headings)"/>
                <a:cs typeface="Tahoma" pitchFamily="34" charset="0"/>
              </a:rPr>
              <a:t> </a:t>
            </a:r>
            <a:r>
              <a:rPr lang="ar-IQ" sz="2000" smtClean="0">
                <a:latin typeface="Tahoma (Headings)"/>
              </a:rPr>
              <a:t>    </a:t>
            </a:r>
            <a:r>
              <a:rPr lang="en-US" sz="2000" smtClean="0">
                <a:latin typeface="Tahoma (Headings)"/>
                <a:cs typeface="Tahoma" pitchFamily="34" charset="0"/>
              </a:rPr>
              <a:t>  </a:t>
            </a:r>
            <a:r>
              <a:rPr lang="en-US" sz="2000" b="1" smtClean="0">
                <a:solidFill>
                  <a:srgbClr val="FFFF00"/>
                </a:solidFill>
                <a:latin typeface="Tahoma (Headings)"/>
                <a:cs typeface="Tahoma" pitchFamily="34" charset="0"/>
              </a:rPr>
              <a:t>Text</a:t>
            </a:r>
            <a:r>
              <a:rPr lang="en-US" sz="2000" smtClean="0">
                <a:latin typeface="Tahoma (Headings)"/>
                <a:cs typeface="Tahoma" pitchFamily="34" charset="0"/>
              </a:rPr>
              <a:t>        </a:t>
            </a:r>
            <a:r>
              <a:rPr lang="ar-IQ" sz="2000" smtClean="0">
                <a:latin typeface="Tahoma (Headings)"/>
              </a:rPr>
              <a:t>   </a:t>
            </a:r>
            <a:r>
              <a:rPr lang="ar-SA" sz="2000" smtClean="0">
                <a:latin typeface="Tahoma (Headings)"/>
              </a:rPr>
              <a:t>حقل لوضع الحروف والأرقام </a:t>
            </a:r>
            <a:endParaRPr lang="en-US" sz="2000" smtClean="0">
              <a:latin typeface="Tahoma (Headings)"/>
              <a:cs typeface="Tahoma" pitchFamily="34" charset="0"/>
            </a:endParaRPr>
          </a:p>
          <a:p>
            <a:pPr marL="36513" indent="0" algn="just" rtl="1" eaLnBrk="1" hangingPunct="1">
              <a:buFont typeface="Wingdings 2" pitchFamily="18" charset="2"/>
              <a:buNone/>
            </a:pPr>
            <a:r>
              <a:rPr lang="en-US" sz="2000" b="1" smtClean="0">
                <a:solidFill>
                  <a:srgbClr val="FFFF00"/>
                </a:solidFill>
                <a:latin typeface="Tahoma (Headings)"/>
                <a:cs typeface="Tahoma" pitchFamily="34" charset="0"/>
              </a:rPr>
              <a:t>Number</a:t>
            </a:r>
            <a:r>
              <a:rPr lang="en-US" sz="2000" smtClean="0">
                <a:latin typeface="Tahoma (Headings)"/>
                <a:cs typeface="Tahoma" pitchFamily="34" charset="0"/>
              </a:rPr>
              <a:t>      </a:t>
            </a:r>
            <a:r>
              <a:rPr lang="ar-IQ" sz="2000" smtClean="0">
                <a:latin typeface="Tahoma (Headings)"/>
              </a:rPr>
              <a:t>     </a:t>
            </a:r>
            <a:r>
              <a:rPr lang="en-US" sz="2000" smtClean="0">
                <a:latin typeface="Tahoma (Headings)"/>
                <a:cs typeface="Tahoma" pitchFamily="34" charset="0"/>
              </a:rPr>
              <a:t> </a:t>
            </a:r>
            <a:r>
              <a:rPr lang="ar-IQ" sz="2000" smtClean="0">
                <a:latin typeface="Tahoma (Headings)"/>
              </a:rPr>
              <a:t>حقل لوضع الأرقام فقط</a:t>
            </a:r>
            <a:endParaRPr lang="en-US" sz="2000" smtClean="0">
              <a:latin typeface="Tahoma (Headings)"/>
              <a:cs typeface="Tahoma" pitchFamily="34" charset="0"/>
            </a:endParaRPr>
          </a:p>
          <a:p>
            <a:pPr marL="36513" indent="0" algn="just" rtl="1" eaLnBrk="1" hangingPunct="1">
              <a:buFont typeface="Wingdings 2" pitchFamily="18" charset="2"/>
              <a:buNone/>
            </a:pPr>
            <a:r>
              <a:rPr lang="ar-IQ" sz="2000" b="1" smtClean="0">
                <a:solidFill>
                  <a:srgbClr val="FFFF00"/>
                </a:solidFill>
                <a:latin typeface="Tahoma (Headings)"/>
              </a:rPr>
              <a:t> </a:t>
            </a:r>
            <a:r>
              <a:rPr lang="en-US" sz="2000" b="1" smtClean="0">
                <a:solidFill>
                  <a:srgbClr val="FFFF00"/>
                </a:solidFill>
                <a:latin typeface="Tahoma (Headings)"/>
                <a:cs typeface="Tahoma" pitchFamily="34" charset="0"/>
              </a:rPr>
              <a:t>Date           </a:t>
            </a:r>
            <a:r>
              <a:rPr lang="ar-IQ" sz="2000" b="1" smtClean="0">
                <a:solidFill>
                  <a:srgbClr val="FFFF00"/>
                </a:solidFill>
                <a:latin typeface="Tahoma (Headings)"/>
              </a:rPr>
              <a:t>     </a:t>
            </a:r>
            <a:r>
              <a:rPr lang="en-US" sz="2000" b="1" smtClean="0">
                <a:solidFill>
                  <a:srgbClr val="FFFF00"/>
                </a:solidFill>
                <a:latin typeface="Tahoma (Headings)"/>
                <a:cs typeface="Tahoma" pitchFamily="34" charset="0"/>
              </a:rPr>
              <a:t> </a:t>
            </a:r>
            <a:r>
              <a:rPr lang="ar-IQ" sz="2000" smtClean="0">
                <a:latin typeface="Tahoma (Headings)"/>
              </a:rPr>
              <a:t>حقل لوضع التاريخ</a:t>
            </a:r>
            <a:endParaRPr lang="en-US" sz="2000" smtClean="0">
              <a:latin typeface="Tahoma (Headings)"/>
              <a:cs typeface="Tahoma" pitchFamily="34" charset="0"/>
            </a:endParaRPr>
          </a:p>
          <a:p>
            <a:pPr marL="36513" indent="0" algn="just" rtl="1" eaLnBrk="1" hangingPunct="1">
              <a:buFont typeface="Wingdings 2" pitchFamily="18" charset="2"/>
              <a:buNone/>
            </a:pPr>
            <a:r>
              <a:rPr lang="en-US" sz="2000" b="1" smtClean="0">
                <a:solidFill>
                  <a:srgbClr val="FFFF00"/>
                </a:solidFill>
                <a:latin typeface="Tahoma (Headings)"/>
                <a:cs typeface="Tahoma" pitchFamily="34" charset="0"/>
              </a:rPr>
              <a:t> </a:t>
            </a:r>
            <a:r>
              <a:rPr lang="ar-IQ" sz="2000" b="1" smtClean="0">
                <a:solidFill>
                  <a:srgbClr val="FFFF00"/>
                </a:solidFill>
                <a:latin typeface="Tahoma (Headings)"/>
              </a:rPr>
              <a:t>    </a:t>
            </a:r>
            <a:r>
              <a:rPr lang="en-US" sz="2000" b="1" smtClean="0">
                <a:solidFill>
                  <a:srgbClr val="FFFF00"/>
                </a:solidFill>
                <a:latin typeface="Tahoma (Headings)"/>
                <a:cs typeface="Tahoma" pitchFamily="34" charset="0"/>
              </a:rPr>
              <a:t>Time       </a:t>
            </a:r>
            <a:r>
              <a:rPr lang="ar-IQ" sz="2000" b="1" smtClean="0">
                <a:solidFill>
                  <a:srgbClr val="FFFF00"/>
                </a:solidFill>
                <a:latin typeface="Tahoma (Headings)"/>
              </a:rPr>
              <a:t>    </a:t>
            </a:r>
            <a:r>
              <a:rPr lang="en-US" sz="2000" b="1" smtClean="0">
                <a:solidFill>
                  <a:srgbClr val="FFFF00"/>
                </a:solidFill>
                <a:latin typeface="Tahoma (Headings)"/>
                <a:cs typeface="Tahoma" pitchFamily="34" charset="0"/>
              </a:rPr>
              <a:t> </a:t>
            </a:r>
            <a:r>
              <a:rPr lang="ar-IQ" sz="2000" smtClean="0">
                <a:latin typeface="Tahoma (Headings)"/>
              </a:rPr>
              <a:t>حقل لوضع الوقت</a:t>
            </a:r>
            <a:endParaRPr lang="en-US" sz="2000" smtClean="0">
              <a:latin typeface="Tahoma (Headings)"/>
              <a:cs typeface="Tahoma" pitchFamily="34" charset="0"/>
            </a:endParaRPr>
          </a:p>
          <a:p>
            <a:pPr marL="36513" indent="0" algn="just" rtl="1" eaLnBrk="1" hangingPunct="1">
              <a:buFont typeface="Wingdings 2" pitchFamily="18" charset="2"/>
              <a:buNone/>
            </a:pPr>
            <a:r>
              <a:rPr lang="en-US" sz="2000" b="1" smtClean="0">
                <a:solidFill>
                  <a:srgbClr val="FFFF00"/>
                </a:solidFill>
                <a:latin typeface="Tahoma (Headings)"/>
                <a:cs typeface="Tahoma" pitchFamily="34" charset="0"/>
              </a:rPr>
              <a:t> time stamp</a:t>
            </a:r>
            <a:r>
              <a:rPr lang="ar-IQ" sz="2000" b="1" smtClean="0">
                <a:solidFill>
                  <a:srgbClr val="FFFF00"/>
                </a:solidFill>
                <a:latin typeface="Tahoma (Headings)"/>
              </a:rPr>
              <a:t>    </a:t>
            </a:r>
            <a:r>
              <a:rPr lang="en-US" sz="2000" b="1" smtClean="0">
                <a:solidFill>
                  <a:srgbClr val="FFFF00"/>
                </a:solidFill>
                <a:latin typeface="Tahoma (Headings)"/>
                <a:cs typeface="Tahoma" pitchFamily="34" charset="0"/>
              </a:rPr>
              <a:t> </a:t>
            </a:r>
            <a:r>
              <a:rPr lang="ar-IQ" sz="2000" smtClean="0">
                <a:latin typeface="Tahoma (Headings)"/>
              </a:rPr>
              <a:t>حقل لوضع الوقت والتاريخ الذي أنشأت فيه السجل </a:t>
            </a:r>
          </a:p>
          <a:p>
            <a:pPr marL="36513" indent="0" algn="just" rtl="1" eaLnBrk="1" hangingPunct="1">
              <a:buFont typeface="Wingdings 2" pitchFamily="18" charset="2"/>
              <a:buNone/>
            </a:pPr>
            <a:r>
              <a:rPr lang="en-US" sz="2000" b="1" smtClean="0">
                <a:solidFill>
                  <a:srgbClr val="FFFF00"/>
                </a:solidFill>
                <a:cs typeface="Tahoma" pitchFamily="34" charset="0"/>
              </a:rPr>
              <a:t>Calculation</a:t>
            </a:r>
            <a:r>
              <a:rPr lang="ar-IQ" sz="2000" b="1" smtClean="0">
                <a:solidFill>
                  <a:srgbClr val="FFFF00"/>
                </a:solidFill>
              </a:rPr>
              <a:t>     </a:t>
            </a:r>
            <a:r>
              <a:rPr lang="ar-IQ" sz="2000" smtClean="0"/>
              <a:t>حقل لعمل عمليات حسابية (مثل حساب الرواتب)</a:t>
            </a:r>
            <a:r>
              <a:rPr lang="en-US" sz="2000" smtClean="0">
                <a:cs typeface="Tahoma" pitchFamily="34" charset="0"/>
              </a:rPr>
              <a:t>  </a:t>
            </a:r>
          </a:p>
          <a:p>
            <a:pPr marL="36513" indent="0" algn="just" rtl="1" eaLnBrk="1" hangingPunct="1">
              <a:buFont typeface="Wingdings 2" pitchFamily="18" charset="2"/>
              <a:buNone/>
            </a:pPr>
            <a:r>
              <a:rPr lang="en-US" sz="2000" b="1" smtClean="0">
                <a:solidFill>
                  <a:srgbClr val="FFFF00"/>
                </a:solidFill>
                <a:cs typeface="Tahoma" pitchFamily="34" charset="0"/>
              </a:rPr>
              <a:t>Summary  </a:t>
            </a:r>
            <a:r>
              <a:rPr lang="en-US" sz="2000" smtClean="0">
                <a:cs typeface="Tahoma" pitchFamily="34" charset="0"/>
              </a:rPr>
              <a:t> </a:t>
            </a:r>
            <a:r>
              <a:rPr lang="ar-IQ" sz="2000" smtClean="0"/>
              <a:t>      لوضع ملخص لجميع القيم المدخلة في هذا الحقل</a:t>
            </a:r>
          </a:p>
          <a:p>
            <a:pPr marL="36513" indent="0" algn="just" rtl="1" eaLnBrk="1" hangingPunct="1">
              <a:buFont typeface="Wingdings 2" pitchFamily="18" charset="2"/>
              <a:buNone/>
            </a:pPr>
            <a:r>
              <a:rPr lang="en-US" sz="2000" b="1" smtClean="0">
                <a:solidFill>
                  <a:srgbClr val="FFFF00"/>
                </a:solidFill>
                <a:cs typeface="Tahoma" pitchFamily="34" charset="0"/>
              </a:rPr>
              <a:t>Container </a:t>
            </a:r>
            <a:r>
              <a:rPr lang="ar-IQ" sz="2000" smtClean="0">
                <a:solidFill>
                  <a:srgbClr val="FFFF00"/>
                </a:solidFill>
              </a:rPr>
              <a:t> </a:t>
            </a:r>
            <a:r>
              <a:rPr lang="ar-IQ" sz="2000" smtClean="0"/>
              <a:t>  حقل لحفظ ملفات في الكمبيوتر مثل ملفات الوورد والإكسل والصور وملفات الفيديو والصوت وأي أنواع أخرى</a:t>
            </a:r>
            <a:endParaRPr lang="ar-IQ" sz="2000" smtClean="0">
              <a:latin typeface="Tahoma (Heading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circle(in)">
                                      <p:cBhvr>
                                        <p:cTn id="13" dur="2000"/>
                                        <p:tgtEl>
                                          <p:spTgt spid="3">
                                            <p:txEl>
                                              <p:pRg st="4" end="4"/>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circle(in)">
                                      <p:cBhvr>
                                        <p:cTn id="16" dur="2000"/>
                                        <p:tgtEl>
                                          <p:spTgt spid="3">
                                            <p:txEl>
                                              <p:pRg st="5" end="5"/>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circle(in)">
                                      <p:cBhvr>
                                        <p:cTn id="19" dur="2000"/>
                                        <p:tgtEl>
                                          <p:spTgt spid="3">
                                            <p:txEl>
                                              <p:pRg st="6" end="6"/>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circle(in)">
                                      <p:cBhvr>
                                        <p:cTn id="22" dur="2000"/>
                                        <p:tgtEl>
                                          <p:spTgt spid="3">
                                            <p:txEl>
                                              <p:pRg st="7" end="7"/>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circle(in)">
                                      <p:cBhvr>
                                        <p:cTn id="25" dur="2000"/>
                                        <p:tgtEl>
                                          <p:spTgt spid="3">
                                            <p:txEl>
                                              <p:pRg st="8" end="8"/>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circle(in)">
                                      <p:cBhvr>
                                        <p:cTn id="28" dur="2000"/>
                                        <p:tgtEl>
                                          <p:spTgt spid="3">
                                            <p:txEl>
                                              <p:pRg st="9" end="9"/>
                                            </p:txEl>
                                          </p:spTgt>
                                        </p:tgtEl>
                                      </p:cBhvr>
                                    </p:animEffect>
                                  </p:childTnLst>
                                </p:cTn>
                              </p:par>
                              <p:par>
                                <p:cTn id="29" presetID="6" presetClass="entr" presetSubtype="16"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circle(in)">
                                      <p:cBhvr>
                                        <p:cTn id="31" dur="2000"/>
                                        <p:tgtEl>
                                          <p:spTgt spid="3">
                                            <p:txEl>
                                              <p:pRg st="10" end="10"/>
                                            </p:txEl>
                                          </p:spTgt>
                                        </p:tgtEl>
                                      </p:cBhvr>
                                    </p:animEffect>
                                  </p:childTnLst>
                                </p:cTn>
                              </p:par>
                              <p:par>
                                <p:cTn id="32" presetID="6" presetClass="entr" presetSubtype="16" fill="hold" nodeType="withEffect">
                                  <p:stCondLst>
                                    <p:cond delay="0"/>
                                  </p:stCondLst>
                                  <p:childTnLst>
                                    <p:set>
                                      <p:cBhvr>
                                        <p:cTn id="33" dur="1" fill="hold">
                                          <p:stCondLst>
                                            <p:cond delay="0"/>
                                          </p:stCondLst>
                                        </p:cTn>
                                        <p:tgtEl>
                                          <p:spTgt spid="3">
                                            <p:txEl>
                                              <p:pRg st="11" end="11"/>
                                            </p:txEl>
                                          </p:spTgt>
                                        </p:tgtEl>
                                        <p:attrNameLst>
                                          <p:attrName>style.visibility</p:attrName>
                                        </p:attrNameLst>
                                      </p:cBhvr>
                                      <p:to>
                                        <p:strVal val="visible"/>
                                      </p:to>
                                    </p:set>
                                    <p:animEffect transition="in" filter="circle(in)">
                                      <p:cBhvr>
                                        <p:cTn id="34" dur="2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7950" y="188913"/>
            <a:ext cx="7467600" cy="1143000"/>
          </a:xfrm>
        </p:spPr>
        <p:txBody>
          <a:bodyPr/>
          <a:lstStyle/>
          <a:p>
            <a:pPr algn="r" rtl="1" eaLnBrk="1" hangingPunct="1"/>
            <a:r>
              <a:rPr lang="ar-IQ" sz="2800" smtClean="0">
                <a:solidFill>
                  <a:srgbClr val="FFFF00"/>
                </a:solidFill>
              </a:rPr>
              <a:t>2-</a:t>
            </a:r>
            <a:r>
              <a:rPr lang="ar-IQ" sz="2800" smtClean="0"/>
              <a:t> </a:t>
            </a:r>
            <a:r>
              <a:rPr lang="ar-SA" sz="2800" smtClean="0"/>
              <a:t>للذهاب إلى الحقول وأنواعها:</a:t>
            </a:r>
            <a:r>
              <a:rPr lang="en-US" sz="2800" smtClean="0">
                <a:cs typeface="Tahoma" pitchFamily="34" charset="0"/>
              </a:rPr>
              <a:t/>
            </a:r>
            <a:br>
              <a:rPr lang="en-US" sz="2800" smtClean="0">
                <a:cs typeface="Tahoma" pitchFamily="34" charset="0"/>
              </a:rPr>
            </a:br>
            <a:r>
              <a:rPr lang="ar-IQ" sz="2800" smtClean="0"/>
              <a:t> </a:t>
            </a:r>
          </a:p>
        </p:txBody>
      </p:sp>
      <p:pic>
        <p:nvPicPr>
          <p:cNvPr id="4" name="عنصر نائب للمحتوى 3" descr="unt212itled.bmp"/>
          <p:cNvPicPr>
            <a:picLocks noGrp="1" noChangeAspect="1"/>
          </p:cNvPicPr>
          <p:nvPr>
            <p:ph idx="1"/>
          </p:nvPr>
        </p:nvPicPr>
        <p:blipFill>
          <a:blip r:embed="rId2"/>
          <a:srcRect r="1515" b="15288"/>
          <a:stretch>
            <a:fillRect/>
          </a:stretch>
        </p:blipFill>
        <p:spPr>
          <a:xfrm>
            <a:off x="827088" y="1341438"/>
            <a:ext cx="6670675" cy="4302125"/>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7950" y="-57150"/>
            <a:ext cx="7488238" cy="5761038"/>
          </a:xfrm>
        </p:spPr>
        <p:txBody>
          <a:bodyPr>
            <a:normAutofit fontScale="90000"/>
          </a:bodyPr>
          <a:lstStyle/>
          <a:p>
            <a:pPr algn="r" rtl="1" eaLnBrk="1" fontAlgn="auto" hangingPunct="1">
              <a:spcAft>
                <a:spcPts val="0"/>
              </a:spcAft>
              <a:defRPr/>
            </a:pPr>
            <a:r>
              <a:rPr lang="ar-SA" sz="3600" b="1" dirty="0" smtClean="0">
                <a:solidFill>
                  <a:srgbClr val="FFFF00"/>
                </a:solidFill>
              </a:rPr>
              <a:t>مقدمة سريعة عن قاعدة البيانات</a:t>
            </a:r>
            <a:r>
              <a:rPr lang="en-US" sz="3600" b="1" dirty="0" smtClean="0">
                <a:solidFill>
                  <a:srgbClr val="FFFF00"/>
                </a:solidFill>
              </a:rPr>
              <a:t/>
            </a:r>
            <a:br>
              <a:rPr lang="en-US" sz="3600" b="1" dirty="0" smtClean="0">
                <a:solidFill>
                  <a:srgbClr val="FFFF00"/>
                </a:solidFill>
              </a:rPr>
            </a:br>
            <a:r>
              <a:rPr lang="ar-IQ" sz="3600" b="1" dirty="0" smtClean="0">
                <a:solidFill>
                  <a:srgbClr val="FFFF00"/>
                </a:solidFill>
              </a:rPr>
              <a:t/>
            </a:r>
            <a:br>
              <a:rPr lang="ar-IQ" sz="3600" b="1" dirty="0" smtClean="0">
                <a:solidFill>
                  <a:srgbClr val="FFFF00"/>
                </a:solidFill>
              </a:rPr>
            </a:br>
            <a:r>
              <a:rPr lang="ar-SA" sz="3100" dirty="0" smtClean="0"/>
              <a:t>ما </a:t>
            </a:r>
            <a:r>
              <a:rPr lang="ar-SA" sz="3100" dirty="0"/>
              <a:t>هي قاعدة البيانات</a:t>
            </a:r>
            <a:r>
              <a:rPr lang="ar-SA" sz="3100" dirty="0" smtClean="0"/>
              <a:t>؟</a:t>
            </a:r>
            <a:r>
              <a:rPr lang="ar-IQ" sz="3100" dirty="0" smtClean="0"/>
              <a:t/>
            </a:r>
            <a:br>
              <a:rPr lang="ar-IQ" sz="3100" dirty="0" smtClean="0"/>
            </a:br>
            <a:r>
              <a:rPr lang="ar-SA" sz="3100" dirty="0" smtClean="0"/>
              <a:t> </a:t>
            </a:r>
            <a:r>
              <a:rPr lang="ar-IQ" sz="3100" dirty="0" smtClean="0">
                <a:solidFill>
                  <a:srgbClr val="FFFF00"/>
                </a:solidFill>
              </a:rPr>
              <a:t>1-</a:t>
            </a:r>
            <a:r>
              <a:rPr lang="ar-SA" sz="3100" dirty="0" smtClean="0"/>
              <a:t>هي </a:t>
            </a:r>
            <a:r>
              <a:rPr lang="ar-SA" sz="3100" dirty="0"/>
              <a:t>عبارة عن مكان لتخزين </a:t>
            </a:r>
            <a:r>
              <a:rPr lang="ar-SA" sz="3100" dirty="0" smtClean="0"/>
              <a:t>البيانات</a:t>
            </a:r>
            <a:r>
              <a:rPr lang="ar-IQ" sz="3100" dirty="0" smtClean="0"/>
              <a:t> ا</a:t>
            </a:r>
            <a:r>
              <a:rPr lang="ar-SA" sz="3100" dirty="0" smtClean="0"/>
              <a:t>لمختلفة</a:t>
            </a:r>
            <a:r>
              <a:rPr lang="ar-IQ" sz="3100" dirty="0" smtClean="0"/>
              <a:t> </a:t>
            </a:r>
            <a:r>
              <a:rPr lang="ar-SA" sz="3100" dirty="0" smtClean="0"/>
              <a:t>حيث </a:t>
            </a:r>
            <a:r>
              <a:rPr lang="ar-SA" sz="3100" dirty="0"/>
              <a:t>تريحك </a:t>
            </a:r>
            <a:r>
              <a:rPr lang="ar-SA" sz="3100" dirty="0" smtClean="0"/>
              <a:t>م</a:t>
            </a:r>
            <a:r>
              <a:rPr lang="ar-IQ" sz="3100" dirty="0" smtClean="0"/>
              <a:t>ـ</a:t>
            </a:r>
            <a:r>
              <a:rPr lang="ar-SA" sz="3100" dirty="0" smtClean="0"/>
              <a:t>ن </a:t>
            </a:r>
            <a:r>
              <a:rPr lang="ar-SA" sz="3100" dirty="0"/>
              <a:t>عناء </a:t>
            </a:r>
            <a:r>
              <a:rPr lang="ar-SA" sz="3100" dirty="0" smtClean="0"/>
              <a:t>تخزي</a:t>
            </a:r>
            <a:r>
              <a:rPr lang="ar-IQ" sz="3100" dirty="0" smtClean="0"/>
              <a:t>ـ</a:t>
            </a:r>
            <a:r>
              <a:rPr lang="ar-SA" sz="3100" dirty="0" smtClean="0"/>
              <a:t>ن </a:t>
            </a:r>
            <a:r>
              <a:rPr lang="ar-SA" sz="3100" dirty="0"/>
              <a:t>بياناتك </a:t>
            </a:r>
            <a:r>
              <a:rPr lang="ar-SA" sz="3100" dirty="0" smtClean="0"/>
              <a:t>ف</a:t>
            </a:r>
            <a:r>
              <a:rPr lang="ar-IQ" sz="3100" dirty="0" smtClean="0"/>
              <a:t>ـ</a:t>
            </a:r>
            <a:r>
              <a:rPr lang="ar-SA" sz="3100" dirty="0" smtClean="0"/>
              <a:t>ي</a:t>
            </a:r>
            <a:r>
              <a:rPr lang="ar-IQ" sz="3100" dirty="0" smtClean="0"/>
              <a:t> ا</a:t>
            </a:r>
            <a:r>
              <a:rPr lang="ar-SA" sz="3100" dirty="0" smtClean="0"/>
              <a:t>ماك</a:t>
            </a:r>
            <a:r>
              <a:rPr lang="ar-IQ" sz="3100" dirty="0" smtClean="0"/>
              <a:t>ـ</a:t>
            </a:r>
            <a:r>
              <a:rPr lang="ar-SA" sz="3100" dirty="0" smtClean="0"/>
              <a:t>ن وملف</a:t>
            </a:r>
            <a:r>
              <a:rPr lang="ar-IQ" sz="3100" dirty="0" smtClean="0"/>
              <a:t>ـ</a:t>
            </a:r>
            <a:r>
              <a:rPr lang="ar-SA" sz="3100" dirty="0" smtClean="0"/>
              <a:t>ات مختلف</a:t>
            </a:r>
            <a:r>
              <a:rPr lang="ar-IQ" sz="3100" dirty="0" smtClean="0"/>
              <a:t>ـ</a:t>
            </a:r>
            <a:r>
              <a:rPr lang="ar-SA" sz="3100" dirty="0" smtClean="0"/>
              <a:t>ة </a:t>
            </a:r>
            <a:r>
              <a:rPr lang="ar-IQ" sz="3100" dirty="0" smtClean="0"/>
              <a:t>وكذلك</a:t>
            </a:r>
            <a:r>
              <a:rPr lang="ar-SA" sz="3100" dirty="0" smtClean="0"/>
              <a:t> تعطي</a:t>
            </a:r>
            <a:r>
              <a:rPr lang="ar-IQ" sz="3100" dirty="0" smtClean="0"/>
              <a:t>ـ</a:t>
            </a:r>
            <a:r>
              <a:rPr lang="ar-SA" sz="3100" dirty="0" smtClean="0"/>
              <a:t>ك واجه</a:t>
            </a:r>
            <a:r>
              <a:rPr lang="ar-IQ" sz="3100" dirty="0" smtClean="0"/>
              <a:t>ـ</a:t>
            </a:r>
            <a:r>
              <a:rPr lang="ar-SA" sz="3100" dirty="0" smtClean="0"/>
              <a:t>ة</a:t>
            </a:r>
            <a:r>
              <a:rPr lang="ar-IQ" sz="3100" dirty="0" smtClean="0"/>
              <a:t> </a:t>
            </a:r>
            <a:r>
              <a:rPr lang="ar-SA" sz="3100" dirty="0" smtClean="0"/>
              <a:t>أسه</a:t>
            </a:r>
            <a:r>
              <a:rPr lang="ar-IQ" sz="3100" dirty="0" smtClean="0"/>
              <a:t>ــ</a:t>
            </a:r>
            <a:r>
              <a:rPr lang="ar-SA" sz="3100" dirty="0" smtClean="0"/>
              <a:t>ل </a:t>
            </a:r>
            <a:r>
              <a:rPr lang="ar-SA" sz="3100" dirty="0"/>
              <a:t>للتعامل مع </a:t>
            </a:r>
            <a:r>
              <a:rPr lang="ar-SA" sz="3100" dirty="0" smtClean="0"/>
              <a:t>البيانات.</a:t>
            </a:r>
            <a:br>
              <a:rPr lang="ar-SA" sz="3100" dirty="0" smtClean="0"/>
            </a:br>
            <a:r>
              <a:rPr lang="ar-SA" sz="3100" dirty="0" smtClean="0">
                <a:solidFill>
                  <a:srgbClr val="FFFF00"/>
                </a:solidFill>
              </a:rPr>
              <a:t>2</a:t>
            </a:r>
            <a:r>
              <a:rPr lang="ar-IQ" sz="3100" dirty="0" smtClean="0">
                <a:solidFill>
                  <a:srgbClr val="FFFF00"/>
                </a:solidFill>
              </a:rPr>
              <a:t>-</a:t>
            </a:r>
            <a:r>
              <a:rPr lang="ar-IQ" sz="3100" dirty="0" smtClean="0"/>
              <a:t> </a:t>
            </a:r>
            <a:r>
              <a:rPr lang="ar-SA" sz="3100" dirty="0"/>
              <a:t>ما تشاهد</a:t>
            </a:r>
            <a:r>
              <a:rPr lang="ar-IQ" sz="3100" dirty="0"/>
              <a:t>ه</a:t>
            </a:r>
            <a:r>
              <a:rPr lang="ar-SA" sz="3100" dirty="0"/>
              <a:t> </a:t>
            </a:r>
            <a:r>
              <a:rPr lang="ar-IQ" sz="3100" dirty="0"/>
              <a:t>من</a:t>
            </a:r>
            <a:r>
              <a:rPr lang="ar-SA" sz="3100" dirty="0"/>
              <a:t> قواعد بيانات يومياً بدون أن تعرف أنها قواعد </a:t>
            </a:r>
            <a:r>
              <a:rPr lang="ar-SA" sz="3100" dirty="0" smtClean="0"/>
              <a:t>بيانات.  مثلاً </a:t>
            </a:r>
            <a:r>
              <a:rPr lang="ar-SA" sz="3100" dirty="0"/>
              <a:t>سجل لشخص معين يحمل اسمه ورقم الهاتف والعنوان ... الخ أو جدول اكسل يحتوي على الأصناف وأسعارها وكمياتها وما </a:t>
            </a:r>
            <a:r>
              <a:rPr lang="ar-SA" sz="3100" dirty="0" smtClean="0"/>
              <a:t>إلـــى ذلك.</a:t>
            </a:r>
            <a:endParaRPr lang="en-US" sz="31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untitled2323.bmp"/>
          <p:cNvPicPr>
            <a:picLocks noGrp="1" noChangeAspect="1"/>
          </p:cNvPicPr>
          <p:nvPr>
            <p:ph idx="1"/>
          </p:nvPr>
        </p:nvPicPr>
        <p:blipFill>
          <a:blip r:embed="rId2"/>
          <a:srcRect/>
          <a:stretch>
            <a:fillRect/>
          </a:stretch>
        </p:blipFill>
        <p:spPr>
          <a:xfrm>
            <a:off x="468313" y="765175"/>
            <a:ext cx="6384925" cy="4957763"/>
          </a:xfrm>
        </p:spPr>
      </p:pic>
      <p:sp>
        <p:nvSpPr>
          <p:cNvPr id="5" name="وسيلة شرح مستطيلة مستديرة الزوايا 4"/>
          <p:cNvSpPr/>
          <p:nvPr/>
        </p:nvSpPr>
        <p:spPr>
          <a:xfrm>
            <a:off x="4356100" y="2060575"/>
            <a:ext cx="1357313" cy="1357313"/>
          </a:xfrm>
          <a:prstGeom prst="wedgeRoundRectCallou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r>
              <a:rPr lang="ar-IQ" b="1" dirty="0">
                <a:solidFill>
                  <a:schemeClr val="bg1"/>
                </a:solidFill>
              </a:rPr>
              <a:t>من هنا نختار نوع الحقل </a:t>
            </a:r>
            <a:r>
              <a:rPr lang="en-US" b="1" dirty="0">
                <a:solidFill>
                  <a:schemeClr val="bg1"/>
                </a:solidFill>
              </a:rPr>
              <a:t>field type</a:t>
            </a:r>
            <a:endParaRPr lang="ar-IQ" b="1" dirty="0">
              <a:solidFill>
                <a:schemeClr val="bg1"/>
              </a:solidFill>
            </a:endParaRPr>
          </a:p>
        </p:txBody>
      </p:sp>
      <p:sp>
        <p:nvSpPr>
          <p:cNvPr id="2" name="TextBox 1"/>
          <p:cNvSpPr txBox="1">
            <a:spLocks noChangeArrowheads="1"/>
          </p:cNvSpPr>
          <p:nvPr/>
        </p:nvSpPr>
        <p:spPr bwMode="auto">
          <a:xfrm>
            <a:off x="4354513" y="47625"/>
            <a:ext cx="3019425" cy="522288"/>
          </a:xfrm>
          <a:prstGeom prst="rect">
            <a:avLst/>
          </a:prstGeom>
          <a:noFill/>
          <a:ln w="9525">
            <a:noFill/>
            <a:miter lim="800000"/>
            <a:headEnd/>
            <a:tailEnd/>
          </a:ln>
        </p:spPr>
        <p:txBody>
          <a:bodyPr wrap="none">
            <a:spAutoFit/>
          </a:bodyPr>
          <a:lstStyle/>
          <a:p>
            <a:pPr algn="r" rtl="1"/>
            <a:r>
              <a:rPr lang="ar-IQ" sz="2800">
                <a:solidFill>
                  <a:srgbClr val="FFFF00"/>
                </a:solidFill>
                <a:cs typeface="Tahoma" pitchFamily="34" charset="0"/>
              </a:rPr>
              <a:t>3-</a:t>
            </a:r>
            <a:r>
              <a:rPr lang="ar-IQ" sz="2800">
                <a:cs typeface="Tahoma" pitchFamily="34" charset="0"/>
              </a:rPr>
              <a:t> اختيار نوع الحقل</a:t>
            </a:r>
            <a:endParaRPr lang="en-US" sz="280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عنصر نائب للمحتوى 7" descr="untitled3.bmp"/>
          <p:cNvPicPr>
            <a:picLocks noGrp="1" noChangeAspect="1"/>
          </p:cNvPicPr>
          <p:nvPr>
            <p:ph idx="1"/>
          </p:nvPr>
        </p:nvPicPr>
        <p:blipFill>
          <a:blip r:embed="rId2"/>
          <a:srcRect/>
          <a:stretch>
            <a:fillRect/>
          </a:stretch>
        </p:blipFill>
        <p:spPr>
          <a:xfrm>
            <a:off x="827088" y="836613"/>
            <a:ext cx="6181725" cy="4838700"/>
          </a:xfrm>
        </p:spPr>
      </p:pic>
      <p:cxnSp>
        <p:nvCxnSpPr>
          <p:cNvPr id="11" name="رابط كسهم مستقيم 10"/>
          <p:cNvCxnSpPr/>
          <p:nvPr/>
        </p:nvCxnSpPr>
        <p:spPr>
          <a:xfrm>
            <a:off x="2350012" y="2204864"/>
            <a:ext cx="2571768" cy="185738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3" name="رابط كسهم مستقيم 12"/>
          <p:cNvCxnSpPr/>
          <p:nvPr/>
        </p:nvCxnSpPr>
        <p:spPr>
          <a:xfrm rot="10800000" flipV="1">
            <a:off x="3280349" y="4432154"/>
            <a:ext cx="1857388" cy="42862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2" name="TextBox 1"/>
          <p:cNvSpPr txBox="1">
            <a:spLocks noChangeArrowheads="1"/>
          </p:cNvSpPr>
          <p:nvPr/>
        </p:nvSpPr>
        <p:spPr bwMode="auto">
          <a:xfrm>
            <a:off x="4368800" y="150813"/>
            <a:ext cx="3113088" cy="522287"/>
          </a:xfrm>
          <a:prstGeom prst="rect">
            <a:avLst/>
          </a:prstGeom>
          <a:noFill/>
          <a:ln w="9525">
            <a:noFill/>
            <a:miter lim="800000"/>
            <a:headEnd/>
            <a:tailEnd/>
          </a:ln>
        </p:spPr>
        <p:txBody>
          <a:bodyPr wrap="none">
            <a:spAutoFit/>
          </a:bodyPr>
          <a:lstStyle/>
          <a:p>
            <a:pPr algn="r" rtl="1"/>
            <a:r>
              <a:rPr lang="ar-IQ" sz="2800">
                <a:solidFill>
                  <a:srgbClr val="FFFF00"/>
                </a:solidFill>
                <a:cs typeface="Tahoma" pitchFamily="34" charset="0"/>
              </a:rPr>
              <a:t>4-</a:t>
            </a:r>
            <a:r>
              <a:rPr lang="ar-IQ" sz="2800">
                <a:cs typeface="Tahoma" pitchFamily="34" charset="0"/>
              </a:rPr>
              <a:t> تغيير عدد الحقول</a:t>
            </a:r>
            <a:endParaRPr lang="en-US" sz="280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par>
                                <p:cTn id="8" presetID="21" presetClass="entr" presetSubtype="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heel(1)">
                                      <p:cBhvr>
                                        <p:cTn id="10" dur="2000"/>
                                        <p:tgtEl>
                                          <p:spTgt spid="11"/>
                                        </p:tgtEl>
                                      </p:cBhvr>
                                    </p:animEffect>
                                  </p:childTnLst>
                                </p:cTn>
                              </p:par>
                              <p:par>
                                <p:cTn id="11" presetID="21" presetClass="entr" presetSubtype="1"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heel(1)">
                                      <p:cBhvr>
                                        <p:cTn id="13" dur="2000"/>
                                        <p:tgtEl>
                                          <p:spTgt spid="13"/>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heel(1)">
                                      <p:cBhvr>
                                        <p:cTn id="16"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19063" y="260350"/>
            <a:ext cx="7467600" cy="1143000"/>
          </a:xfrm>
        </p:spPr>
        <p:txBody>
          <a:bodyPr/>
          <a:lstStyle/>
          <a:p>
            <a:pPr algn="r" rtl="1" eaLnBrk="1" hangingPunct="1"/>
            <a:r>
              <a:rPr lang="ar-IQ" sz="2800" smtClean="0">
                <a:solidFill>
                  <a:srgbClr val="FFFF00"/>
                </a:solidFill>
              </a:rPr>
              <a:t>5-</a:t>
            </a:r>
            <a:r>
              <a:rPr lang="ar-IQ" sz="2800" smtClean="0"/>
              <a:t> </a:t>
            </a:r>
            <a:r>
              <a:rPr lang="ar-SA" sz="2800" smtClean="0"/>
              <a:t>بنفس الطريقة نغير النوع للـ </a:t>
            </a:r>
            <a:r>
              <a:rPr lang="en-US" sz="2800" smtClean="0">
                <a:cs typeface="Tahoma" pitchFamily="34" charset="0"/>
              </a:rPr>
              <a:t>  joining date </a:t>
            </a:r>
            <a:r>
              <a:rPr lang="ar-SA" sz="2800" smtClean="0"/>
              <a:t>إلى </a:t>
            </a:r>
            <a:r>
              <a:rPr lang="en-US" sz="2800" smtClean="0">
                <a:cs typeface="Tahoma" pitchFamily="34" charset="0"/>
              </a:rPr>
              <a:t>date</a:t>
            </a:r>
            <a:endParaRPr lang="ar-IQ" sz="2800" smtClean="0"/>
          </a:p>
        </p:txBody>
      </p:sp>
      <p:pic>
        <p:nvPicPr>
          <p:cNvPr id="4" name="عنصر نائب للمحتوى 3" descr="untitled.bmp"/>
          <p:cNvPicPr>
            <a:picLocks noGrp="1" noChangeAspect="1"/>
          </p:cNvPicPr>
          <p:nvPr>
            <p:ph idx="1"/>
          </p:nvPr>
        </p:nvPicPr>
        <p:blipFill>
          <a:blip r:embed="rId2"/>
          <a:srcRect/>
          <a:stretch>
            <a:fillRect/>
          </a:stretch>
        </p:blipFill>
        <p:spPr>
          <a:xfrm>
            <a:off x="565150" y="1341438"/>
            <a:ext cx="5846763" cy="4535487"/>
          </a:xfrm>
        </p:spPr>
      </p:pic>
      <p:cxnSp>
        <p:nvCxnSpPr>
          <p:cNvPr id="6" name="رابط كسهم مستقيم 5"/>
          <p:cNvCxnSpPr/>
          <p:nvPr/>
        </p:nvCxnSpPr>
        <p:spPr>
          <a:xfrm>
            <a:off x="1979712" y="2996952"/>
            <a:ext cx="2928958" cy="1428760"/>
          </a:xfrm>
          <a:prstGeom prst="straightConnector1">
            <a:avLst/>
          </a:prstGeom>
          <a:ln>
            <a:solidFill>
              <a:srgbClr val="FF0000"/>
            </a:solidFill>
            <a:tailEnd type="arrow"/>
          </a:ln>
        </p:spPr>
        <p:style>
          <a:lnRef idx="3">
            <a:schemeClr val="accent6"/>
          </a:lnRef>
          <a:fillRef idx="0">
            <a:schemeClr val="accent6"/>
          </a:fillRef>
          <a:effectRef idx="2">
            <a:schemeClr val="accent6"/>
          </a:effectRef>
          <a:fontRef idx="minor">
            <a:schemeClr val="tx1"/>
          </a:fontRef>
        </p:style>
      </p:cxnSp>
      <p:cxnSp>
        <p:nvCxnSpPr>
          <p:cNvPr id="8" name="رابط كسهم مستقيم 7"/>
          <p:cNvCxnSpPr/>
          <p:nvPr/>
        </p:nvCxnSpPr>
        <p:spPr>
          <a:xfrm rot="10800000" flipV="1">
            <a:off x="2781901" y="4714884"/>
            <a:ext cx="2143140" cy="428628"/>
          </a:xfrm>
          <a:prstGeom prst="straightConnector1">
            <a:avLst/>
          </a:prstGeom>
          <a:ln>
            <a:solidFill>
              <a:srgbClr val="FF0000"/>
            </a:solidFill>
            <a:tailEnd type="arrow"/>
          </a:ln>
        </p:spPr>
        <p:style>
          <a:lnRef idx="3">
            <a:schemeClr val="accent6"/>
          </a:lnRef>
          <a:fillRef idx="0">
            <a:schemeClr val="accent6"/>
          </a:fillRef>
          <a:effectRef idx="2">
            <a:schemeClr val="accent6"/>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2" presetClass="entr" presetSubtype="4"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unt2itled.bmp"/>
          <p:cNvPicPr>
            <a:picLocks noGrp="1" noChangeAspect="1"/>
          </p:cNvPicPr>
          <p:nvPr>
            <p:ph idx="1"/>
          </p:nvPr>
        </p:nvPicPr>
        <p:blipFill>
          <a:blip r:embed="rId2"/>
          <a:srcRect/>
          <a:stretch>
            <a:fillRect/>
          </a:stretch>
        </p:blipFill>
        <p:spPr>
          <a:xfrm>
            <a:off x="928662" y="928670"/>
            <a:ext cx="5970587" cy="4654550"/>
          </a:xfrm>
        </p:spPr>
      </p:pic>
      <p:cxnSp>
        <p:nvCxnSpPr>
          <p:cNvPr id="6" name="رابط كسهم مستقيم 5"/>
          <p:cNvCxnSpPr/>
          <p:nvPr/>
        </p:nvCxnSpPr>
        <p:spPr>
          <a:xfrm>
            <a:off x="2267744" y="3702176"/>
            <a:ext cx="2428892" cy="42862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8" name="رابط كسهم مستقيم 7"/>
          <p:cNvCxnSpPr/>
          <p:nvPr/>
        </p:nvCxnSpPr>
        <p:spPr>
          <a:xfrm flipH="1">
            <a:off x="3203848" y="4365104"/>
            <a:ext cx="2088232" cy="521784"/>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0" name="رابط كسهم مستقيم 9"/>
          <p:cNvCxnSpPr/>
          <p:nvPr/>
        </p:nvCxnSpPr>
        <p:spPr>
          <a:xfrm flipV="1">
            <a:off x="2928926" y="3374720"/>
            <a:ext cx="1713872" cy="148304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2" name="TextBox 1"/>
          <p:cNvSpPr txBox="1">
            <a:spLocks noChangeArrowheads="1"/>
          </p:cNvSpPr>
          <p:nvPr/>
        </p:nvSpPr>
        <p:spPr bwMode="auto">
          <a:xfrm>
            <a:off x="-17463" y="188913"/>
            <a:ext cx="7380288" cy="522287"/>
          </a:xfrm>
          <a:prstGeom prst="rect">
            <a:avLst/>
          </a:prstGeom>
          <a:noFill/>
          <a:ln w="9525">
            <a:noFill/>
            <a:miter lim="800000"/>
            <a:headEnd/>
            <a:tailEnd/>
          </a:ln>
        </p:spPr>
        <p:txBody>
          <a:bodyPr wrap="none">
            <a:spAutoFit/>
          </a:bodyPr>
          <a:lstStyle/>
          <a:p>
            <a:pPr algn="r" rtl="1"/>
            <a:r>
              <a:rPr lang="ar-IQ" sz="2800">
                <a:solidFill>
                  <a:srgbClr val="FFFF00"/>
                </a:solidFill>
                <a:cs typeface="Tahoma" pitchFamily="34" charset="0"/>
              </a:rPr>
              <a:t>6-</a:t>
            </a:r>
            <a:r>
              <a:rPr lang="ar-IQ" sz="2800">
                <a:cs typeface="Tahoma" pitchFamily="34" charset="0"/>
              </a:rPr>
              <a:t> التاكيد على التغيرات التي اجريت على البيانات</a:t>
            </a:r>
            <a:endParaRPr lang="en-US" sz="280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9388" y="0"/>
            <a:ext cx="7396162" cy="2146300"/>
          </a:xfrm>
        </p:spPr>
        <p:txBody>
          <a:bodyPr/>
          <a:lstStyle/>
          <a:p>
            <a:pPr algn="just" rtl="1" eaLnBrk="1" hangingPunct="1"/>
            <a:r>
              <a:rPr lang="ar-IQ" sz="2800" smtClean="0">
                <a:solidFill>
                  <a:srgbClr val="FFFF00"/>
                </a:solidFill>
              </a:rPr>
              <a:t>7-</a:t>
            </a:r>
            <a:r>
              <a:rPr lang="ar-IQ" sz="2800" smtClean="0"/>
              <a:t> أ- </a:t>
            </a:r>
            <a:r>
              <a:rPr lang="ar-SA" sz="2800" smtClean="0"/>
              <a:t>ستظهر </a:t>
            </a:r>
            <a:r>
              <a:rPr lang="ar-IQ" sz="2800" smtClean="0"/>
              <a:t>ل</a:t>
            </a:r>
            <a:r>
              <a:rPr lang="ar-SA" sz="2800" smtClean="0"/>
              <a:t>ك نافذة العمليات الحسابية. بما أن الراتب الكلي = الراتب الأساسي + السكن + المواصلات أو</a:t>
            </a:r>
            <a:r>
              <a:rPr lang="ar-IQ" sz="2800" smtClean="0"/>
              <a:t> </a:t>
            </a:r>
            <a:r>
              <a:rPr lang="en-US" sz="2800" smtClean="0">
                <a:solidFill>
                  <a:srgbClr val="FFFF00"/>
                </a:solidFill>
                <a:cs typeface="Tahoma" pitchFamily="34" charset="0"/>
              </a:rPr>
              <a:t>total=basic salary+ housing + transportation</a:t>
            </a:r>
            <a:r>
              <a:rPr lang="en-US" sz="2800" smtClean="0">
                <a:cs typeface="Tahoma" pitchFamily="34" charset="0"/>
              </a:rPr>
              <a:t> </a:t>
            </a:r>
            <a:r>
              <a:rPr lang="ar-SA" sz="2800" smtClean="0"/>
              <a:t>اتبع التعليمات كما في الصورة:</a:t>
            </a:r>
            <a:endParaRPr lang="en-US" sz="2800" smtClean="0">
              <a:cs typeface="Tahoma" pitchFamily="34" charset="0"/>
            </a:endParaRPr>
          </a:p>
        </p:txBody>
      </p:sp>
      <p:pic>
        <p:nvPicPr>
          <p:cNvPr id="4" name="عنصر نائب للمحتوى 3" descr="untitled3.bmp"/>
          <p:cNvPicPr>
            <a:picLocks noGrp="1" noChangeAspect="1"/>
          </p:cNvPicPr>
          <p:nvPr>
            <p:ph idx="1"/>
          </p:nvPr>
        </p:nvPicPr>
        <p:blipFill>
          <a:blip r:embed="rId2"/>
          <a:srcRect/>
          <a:stretch>
            <a:fillRect/>
          </a:stretch>
        </p:blipFill>
        <p:spPr>
          <a:xfrm>
            <a:off x="1331913" y="1989138"/>
            <a:ext cx="4535487" cy="4175125"/>
          </a:xfrm>
        </p:spPr>
      </p:pic>
      <p:sp>
        <p:nvSpPr>
          <p:cNvPr id="5" name="وسيلة شرح مستطيلة مستديرة الزوايا 4"/>
          <p:cNvSpPr/>
          <p:nvPr/>
        </p:nvSpPr>
        <p:spPr>
          <a:xfrm>
            <a:off x="2771775" y="3860800"/>
            <a:ext cx="4032250" cy="1500188"/>
          </a:xfrm>
          <a:prstGeom prst="wedgeRoundRectCallout">
            <a:avLst>
              <a:gd name="adj1" fmla="val -37835"/>
              <a:gd name="adj2" fmla="val -64945"/>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rtl="1" fontAlgn="auto">
              <a:spcBef>
                <a:spcPts val="0"/>
              </a:spcBef>
              <a:spcAft>
                <a:spcPts val="0"/>
              </a:spcAft>
              <a:defRPr/>
            </a:pPr>
            <a:r>
              <a:rPr lang="ar-IQ" b="1" dirty="0">
                <a:solidFill>
                  <a:schemeClr val="bg1"/>
                </a:solidFill>
              </a:rPr>
              <a:t>1-</a:t>
            </a:r>
            <a:r>
              <a:rPr lang="ar-SA" b="1" dirty="0">
                <a:solidFill>
                  <a:schemeClr val="bg1"/>
                </a:solidFill>
              </a:rPr>
              <a:t>دبل كليك على </a:t>
            </a:r>
            <a:r>
              <a:rPr lang="en-US" b="1" dirty="0">
                <a:solidFill>
                  <a:schemeClr val="bg1"/>
                </a:solidFill>
              </a:rPr>
              <a:t>Basic salary</a:t>
            </a:r>
          </a:p>
          <a:p>
            <a:pPr algn="r" rtl="1" fontAlgn="auto">
              <a:spcBef>
                <a:spcPts val="0"/>
              </a:spcBef>
              <a:spcAft>
                <a:spcPts val="0"/>
              </a:spcAft>
              <a:defRPr/>
            </a:pPr>
            <a:r>
              <a:rPr lang="ar-IQ" b="1" dirty="0">
                <a:solidFill>
                  <a:schemeClr val="bg1"/>
                </a:solidFill>
              </a:rPr>
              <a:t>2-</a:t>
            </a:r>
            <a:r>
              <a:rPr lang="ar-SA" b="1" dirty="0">
                <a:solidFill>
                  <a:schemeClr val="bg1"/>
                </a:solidFill>
              </a:rPr>
              <a:t>نختار علامة الزائد</a:t>
            </a:r>
          </a:p>
          <a:p>
            <a:pPr algn="r" rtl="1" fontAlgn="auto">
              <a:spcBef>
                <a:spcPts val="0"/>
              </a:spcBef>
              <a:spcAft>
                <a:spcPts val="0"/>
              </a:spcAft>
              <a:defRPr/>
            </a:pPr>
            <a:r>
              <a:rPr lang="ar-SA" b="1" dirty="0">
                <a:solidFill>
                  <a:schemeClr val="bg1"/>
                </a:solidFill>
              </a:rPr>
              <a:t>3</a:t>
            </a:r>
            <a:r>
              <a:rPr lang="ar-IQ" b="1" dirty="0">
                <a:solidFill>
                  <a:schemeClr val="bg1"/>
                </a:solidFill>
              </a:rPr>
              <a:t>-</a:t>
            </a:r>
            <a:r>
              <a:rPr lang="ar-SA" b="1" dirty="0">
                <a:solidFill>
                  <a:schemeClr val="bg1"/>
                </a:solidFill>
              </a:rPr>
              <a:t> دبل كلك على </a:t>
            </a:r>
            <a:r>
              <a:rPr lang="en-US" b="1" dirty="0">
                <a:solidFill>
                  <a:schemeClr val="bg1"/>
                </a:solidFill>
              </a:rPr>
              <a:t>Housing</a:t>
            </a:r>
          </a:p>
          <a:p>
            <a:pPr algn="r" rtl="1" fontAlgn="auto">
              <a:spcBef>
                <a:spcPts val="0"/>
              </a:spcBef>
              <a:spcAft>
                <a:spcPts val="0"/>
              </a:spcAft>
              <a:defRPr/>
            </a:pPr>
            <a:r>
              <a:rPr lang="ar-IQ" b="1" dirty="0">
                <a:solidFill>
                  <a:schemeClr val="bg1"/>
                </a:solidFill>
              </a:rPr>
              <a:t>4-</a:t>
            </a:r>
            <a:r>
              <a:rPr lang="ar-SA" b="1" dirty="0">
                <a:solidFill>
                  <a:schemeClr val="bg1"/>
                </a:solidFill>
              </a:rPr>
              <a:t>نختار علامة الزائد</a:t>
            </a:r>
          </a:p>
          <a:p>
            <a:pPr algn="r" rtl="1" fontAlgn="auto">
              <a:spcBef>
                <a:spcPts val="0"/>
              </a:spcBef>
              <a:spcAft>
                <a:spcPts val="0"/>
              </a:spcAft>
              <a:defRPr/>
            </a:pPr>
            <a:r>
              <a:rPr lang="ar-IQ" b="1" dirty="0">
                <a:solidFill>
                  <a:schemeClr val="bg1"/>
                </a:solidFill>
              </a:rPr>
              <a:t>5-</a:t>
            </a:r>
            <a:r>
              <a:rPr lang="ar-SA" b="1" dirty="0">
                <a:solidFill>
                  <a:schemeClr val="bg1"/>
                </a:solidFill>
              </a:rPr>
              <a:t>دبل كلك على </a:t>
            </a:r>
            <a:r>
              <a:rPr lang="en-US" b="1" dirty="0">
                <a:solidFill>
                  <a:schemeClr val="bg1"/>
                </a:solidFill>
              </a:rPr>
              <a:t>Transport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1113" y="-268288"/>
            <a:ext cx="7467600" cy="1143001"/>
          </a:xfrm>
        </p:spPr>
        <p:txBody>
          <a:bodyPr/>
          <a:lstStyle/>
          <a:p>
            <a:pPr algn="r" rtl="1" eaLnBrk="1" hangingPunct="1"/>
            <a:r>
              <a:rPr lang="ar-IQ" sz="2800" smtClean="0"/>
              <a:t>ب- </a:t>
            </a:r>
            <a:r>
              <a:rPr lang="ar-SA" sz="2800" smtClean="0"/>
              <a:t>سوف تكون النتيجة كما يلي:</a:t>
            </a:r>
            <a:endParaRPr lang="en-US" sz="2800" smtClean="0">
              <a:cs typeface="Tahoma" pitchFamily="34" charset="0"/>
            </a:endParaRPr>
          </a:p>
        </p:txBody>
      </p:sp>
      <p:pic>
        <p:nvPicPr>
          <p:cNvPr id="6" name="عنصر نائب للمحتوى 5" descr="untitled4.bmp"/>
          <p:cNvPicPr>
            <a:picLocks noGrp="1" noChangeAspect="1"/>
          </p:cNvPicPr>
          <p:nvPr>
            <p:ph idx="1"/>
          </p:nvPr>
        </p:nvPicPr>
        <p:blipFill>
          <a:blip r:embed="rId2"/>
          <a:srcRect/>
          <a:stretch>
            <a:fillRect/>
          </a:stretch>
        </p:blipFill>
        <p:spPr>
          <a:xfrm>
            <a:off x="1258888" y="981075"/>
            <a:ext cx="5257800" cy="4838700"/>
          </a:xfrm>
        </p:spPr>
      </p:pic>
      <p:cxnSp>
        <p:nvCxnSpPr>
          <p:cNvPr id="8" name="رابط كسهم مستقيم 7"/>
          <p:cNvCxnSpPr/>
          <p:nvPr/>
        </p:nvCxnSpPr>
        <p:spPr>
          <a:xfrm>
            <a:off x="3563888" y="3861048"/>
            <a:ext cx="1643074" cy="1571636"/>
          </a:xfrm>
          <a:prstGeom prst="straightConnector1">
            <a:avLst/>
          </a:prstGeom>
          <a:ln>
            <a:solidFill>
              <a:srgbClr val="FF0000"/>
            </a:solidFill>
            <a:tailEnd type="arrow"/>
          </a:ln>
        </p:spPr>
        <p:style>
          <a:lnRef idx="3">
            <a:schemeClr val="accent6"/>
          </a:lnRef>
          <a:fillRef idx="0">
            <a:schemeClr val="accent6"/>
          </a:fillRef>
          <a:effectRef idx="2">
            <a:schemeClr val="accent6"/>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par>
                                <p:cTn id="11" presetID="14" presetClass="entr" presetSubtype="1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عنوان 1"/>
          <p:cNvSpPr>
            <a:spLocks noGrp="1"/>
          </p:cNvSpPr>
          <p:nvPr>
            <p:ph type="title"/>
          </p:nvPr>
        </p:nvSpPr>
        <p:spPr>
          <a:xfrm>
            <a:off x="179388" y="260350"/>
            <a:ext cx="7467600" cy="1143000"/>
          </a:xfrm>
        </p:spPr>
        <p:txBody>
          <a:bodyPr/>
          <a:lstStyle/>
          <a:p>
            <a:pPr algn="r" rtl="1" eaLnBrk="1" hangingPunct="1"/>
            <a:r>
              <a:rPr lang="ar-IQ" sz="2800" smtClean="0">
                <a:latin typeface="Tahoma (Headings)"/>
              </a:rPr>
              <a:t>ج - </a:t>
            </a:r>
            <a:r>
              <a:rPr lang="ar-SA" sz="2800" smtClean="0">
                <a:latin typeface="Tahoma (Headings)"/>
              </a:rPr>
              <a:t>بعد الضغط على </a:t>
            </a:r>
            <a:r>
              <a:rPr lang="en-US" sz="2800" smtClean="0">
                <a:solidFill>
                  <a:srgbClr val="FFFF00"/>
                </a:solidFill>
                <a:latin typeface="Tahoma (Headings)"/>
                <a:cs typeface="Tahoma" pitchFamily="34" charset="0"/>
              </a:rPr>
              <a:t>OK</a:t>
            </a:r>
            <a:r>
              <a:rPr lang="en-US" sz="2800" smtClean="0">
                <a:latin typeface="Tahoma (Headings)"/>
                <a:cs typeface="Tahoma" pitchFamily="34" charset="0"/>
              </a:rPr>
              <a:t> </a:t>
            </a:r>
            <a:r>
              <a:rPr lang="ar-IQ" sz="2800" smtClean="0">
                <a:latin typeface="Tahoma (Headings)"/>
              </a:rPr>
              <a:t> </a:t>
            </a:r>
            <a:r>
              <a:rPr lang="ar-SA" sz="2800" smtClean="0">
                <a:latin typeface="Tahoma (Headings)"/>
              </a:rPr>
              <a:t>نلاحظ أن المعادلة صحيحة كما في الصورة:</a:t>
            </a:r>
            <a:endParaRPr lang="en-US" sz="2800" smtClean="0">
              <a:latin typeface="Tahoma (Headings)"/>
              <a:cs typeface="Tahoma" pitchFamily="34" charset="0"/>
            </a:endParaRPr>
          </a:p>
        </p:txBody>
      </p:sp>
      <p:pic>
        <p:nvPicPr>
          <p:cNvPr id="43011" name="عنصر نائب للمحتوى 3" descr="untitled5.bmp"/>
          <p:cNvPicPr>
            <a:picLocks noGrp="1" noChangeAspect="1"/>
          </p:cNvPicPr>
          <p:nvPr>
            <p:ph idx="1"/>
          </p:nvPr>
        </p:nvPicPr>
        <p:blipFill>
          <a:blip r:embed="rId2"/>
          <a:srcRect/>
          <a:stretch>
            <a:fillRect/>
          </a:stretch>
        </p:blipFill>
        <p:spPr>
          <a:xfrm>
            <a:off x="1597025" y="1844675"/>
            <a:ext cx="4813300" cy="3744913"/>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010"/>
                                        </p:tgtEl>
                                        <p:attrNameLst>
                                          <p:attrName>style.visibility</p:attrName>
                                        </p:attrNameLst>
                                      </p:cBhvr>
                                      <p:to>
                                        <p:strVal val="visible"/>
                                      </p:to>
                                    </p:set>
                                    <p:anim calcmode="lin" valueType="num">
                                      <p:cBhvr additive="base">
                                        <p:cTn id="7" dur="500" fill="hold"/>
                                        <p:tgtEl>
                                          <p:spTgt spid="43010"/>
                                        </p:tgtEl>
                                        <p:attrNameLst>
                                          <p:attrName>ppt_x</p:attrName>
                                        </p:attrNameLst>
                                      </p:cBhvr>
                                      <p:tavLst>
                                        <p:tav tm="0">
                                          <p:val>
                                            <p:strVal val="#ppt_x"/>
                                          </p:val>
                                        </p:tav>
                                        <p:tav tm="100000">
                                          <p:val>
                                            <p:strVal val="#ppt_x"/>
                                          </p:val>
                                        </p:tav>
                                      </p:tavLst>
                                    </p:anim>
                                    <p:anim calcmode="lin" valueType="num">
                                      <p:cBhvr additive="base">
                                        <p:cTn id="8" dur="500" fill="hold"/>
                                        <p:tgtEl>
                                          <p:spTgt spid="430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3011"/>
                                        </p:tgtEl>
                                        <p:attrNameLst>
                                          <p:attrName>style.visibility</p:attrName>
                                        </p:attrNameLst>
                                      </p:cBhvr>
                                      <p:to>
                                        <p:strVal val="visible"/>
                                      </p:to>
                                    </p:set>
                                    <p:anim calcmode="lin" valueType="num">
                                      <p:cBhvr additive="base">
                                        <p:cTn id="11" dur="500" fill="hold"/>
                                        <p:tgtEl>
                                          <p:spTgt spid="43011"/>
                                        </p:tgtEl>
                                        <p:attrNameLst>
                                          <p:attrName>ppt_x</p:attrName>
                                        </p:attrNameLst>
                                      </p:cBhvr>
                                      <p:tavLst>
                                        <p:tav tm="0">
                                          <p:val>
                                            <p:strVal val="#ppt_x"/>
                                          </p:val>
                                        </p:tav>
                                        <p:tav tm="100000">
                                          <p:val>
                                            <p:strVal val="#ppt_x"/>
                                          </p:val>
                                        </p:tav>
                                      </p:tavLst>
                                    </p:anim>
                                    <p:anim calcmode="lin" valueType="num">
                                      <p:cBhvr additive="base">
                                        <p:cTn id="12" dur="500" fill="hold"/>
                                        <p:tgtEl>
                                          <p:spTgt spid="430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628775"/>
            <a:ext cx="7467600" cy="1143000"/>
          </a:xfrm>
        </p:spPr>
        <p:txBody>
          <a:bodyPr>
            <a:normAutofit fontScale="90000"/>
          </a:bodyPr>
          <a:lstStyle/>
          <a:p>
            <a:pPr algn="ctr" eaLnBrk="1" fontAlgn="auto" hangingPunct="1">
              <a:spcAft>
                <a:spcPts val="0"/>
              </a:spcAft>
              <a:defRPr/>
            </a:pPr>
            <a:r>
              <a:rPr lang="ar-IQ" dirty="0" smtClean="0">
                <a:solidFill>
                  <a:srgbClr val="FFFF00"/>
                </a:solidFill>
              </a:rPr>
              <a:t>السلام عليكم ورحمة الله وبركاته</a:t>
            </a:r>
            <a:br>
              <a:rPr lang="ar-IQ" dirty="0" smtClean="0">
                <a:solidFill>
                  <a:srgbClr val="FFFF00"/>
                </a:solidFill>
              </a:rPr>
            </a:br>
            <a:r>
              <a:rPr lang="ar-IQ" dirty="0" smtClean="0">
                <a:solidFill>
                  <a:srgbClr val="FFFF00"/>
                </a:solidFill>
              </a:rPr>
              <a:t>شكرا على حسن اصغائكم </a:t>
            </a:r>
            <a:endParaRPr lang="en-US"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محتوى 4"/>
          <p:cNvSpPr>
            <a:spLocks noGrp="1"/>
          </p:cNvSpPr>
          <p:nvPr>
            <p:ph idx="1"/>
          </p:nvPr>
        </p:nvSpPr>
        <p:spPr>
          <a:xfrm>
            <a:off x="179388" y="476250"/>
            <a:ext cx="7600950" cy="5329238"/>
          </a:xfrm>
        </p:spPr>
        <p:txBody>
          <a:bodyPr>
            <a:normAutofit fontScale="92500" lnSpcReduction="10000"/>
          </a:bodyPr>
          <a:lstStyle/>
          <a:p>
            <a:pPr marL="36576" indent="0" algn="just" rtl="1" eaLnBrk="1" fontAlgn="auto" hangingPunct="1">
              <a:spcAft>
                <a:spcPts val="0"/>
              </a:spcAft>
              <a:buFont typeface="Wingdings 2"/>
              <a:buNone/>
              <a:defRPr/>
            </a:pPr>
            <a:r>
              <a:rPr lang="ar-SA" sz="3200" b="1" dirty="0" smtClean="0">
                <a:solidFill>
                  <a:srgbClr val="FFFF00"/>
                </a:solidFill>
                <a:latin typeface="Tahoma (Headings)"/>
              </a:rPr>
              <a:t>خزن البيانات</a:t>
            </a:r>
          </a:p>
          <a:p>
            <a:pPr marL="36576" indent="0" algn="just" rtl="1" eaLnBrk="1" fontAlgn="auto" hangingPunct="1">
              <a:spcAft>
                <a:spcPts val="0"/>
              </a:spcAft>
              <a:buFont typeface="Wingdings 2"/>
              <a:buNone/>
              <a:defRPr/>
            </a:pPr>
            <a:r>
              <a:rPr lang="ar-IQ" sz="2800" dirty="0" smtClean="0">
                <a:solidFill>
                  <a:srgbClr val="FFFF00"/>
                </a:solidFill>
                <a:latin typeface="Tahoma (Headings)"/>
              </a:rPr>
              <a:t>1-</a:t>
            </a:r>
            <a:r>
              <a:rPr lang="ar-SA" sz="2800" dirty="0" smtClean="0">
                <a:latin typeface="Tahoma (Headings)"/>
              </a:rPr>
              <a:t>تكون البيانات في قاعدة </a:t>
            </a:r>
            <a:r>
              <a:rPr lang="ar-SA" sz="2800" dirty="0" smtClean="0">
                <a:latin typeface="Tahoma (Headings)"/>
                <a:cs typeface="+mj-cs"/>
              </a:rPr>
              <a:t>البيانات</a:t>
            </a:r>
            <a:r>
              <a:rPr lang="ar-SA" sz="2800" dirty="0" smtClean="0">
                <a:latin typeface="Tahoma (Headings)"/>
              </a:rPr>
              <a:t> مخزنة في عدة جداول</a:t>
            </a:r>
            <a:r>
              <a:rPr lang="ar-IQ" sz="2800" dirty="0" smtClean="0">
                <a:latin typeface="Tahoma (Headings)"/>
              </a:rPr>
              <a:t> </a:t>
            </a:r>
            <a:r>
              <a:rPr lang="en-US" sz="2800" dirty="0" smtClean="0">
                <a:latin typeface="Tahoma (Headings)"/>
              </a:rPr>
              <a:t>Tables</a:t>
            </a:r>
            <a:r>
              <a:rPr lang="ar-SA" sz="2800" dirty="0" smtClean="0">
                <a:latin typeface="Tahoma (Headings)"/>
              </a:rPr>
              <a:t> علماُ أن الجدول يتكون من صفوف </a:t>
            </a:r>
            <a:r>
              <a:rPr lang="en-US" sz="2800" dirty="0" smtClean="0">
                <a:latin typeface="Tahoma (Headings)"/>
              </a:rPr>
              <a:t>Rows </a:t>
            </a:r>
            <a:r>
              <a:rPr lang="ar-SA" sz="2800" dirty="0" smtClean="0">
                <a:latin typeface="Tahoma (Headings)"/>
              </a:rPr>
              <a:t>وأعمدة </a:t>
            </a:r>
            <a:r>
              <a:rPr lang="en-US" sz="2800" dirty="0" smtClean="0">
                <a:latin typeface="Tahoma (Headings)"/>
              </a:rPr>
              <a:t>Columns </a:t>
            </a:r>
            <a:r>
              <a:rPr lang="ar-SA" sz="2800" dirty="0" smtClean="0">
                <a:latin typeface="Tahoma (Headings)"/>
              </a:rPr>
              <a:t>كما يلي</a:t>
            </a:r>
            <a:r>
              <a:rPr lang="ar-SA" dirty="0" smtClean="0">
                <a:latin typeface="Tahoma (Headings)"/>
              </a:rPr>
              <a:t>:</a:t>
            </a:r>
            <a:endParaRPr lang="ar-IQ" dirty="0" smtClean="0">
              <a:latin typeface="Tahoma (Headings)"/>
            </a:endParaRPr>
          </a:p>
          <a:p>
            <a:pPr marL="36576" indent="0" algn="just" rtl="1" eaLnBrk="1" fontAlgn="auto" hangingPunct="1">
              <a:spcAft>
                <a:spcPts val="0"/>
              </a:spcAft>
              <a:buFont typeface="Wingdings 2"/>
              <a:buNone/>
              <a:defRPr/>
            </a:pPr>
            <a:endParaRPr lang="ar-IQ" dirty="0" smtClean="0">
              <a:latin typeface="Tahoma (Headings)"/>
            </a:endParaRPr>
          </a:p>
          <a:p>
            <a:pPr marL="36576" indent="0" algn="just" rtl="1" eaLnBrk="1" fontAlgn="auto" hangingPunct="1">
              <a:spcAft>
                <a:spcPts val="0"/>
              </a:spcAft>
              <a:buFont typeface="Wingdings 2"/>
              <a:buNone/>
              <a:defRPr/>
            </a:pPr>
            <a:endParaRPr lang="ar-IQ" dirty="0">
              <a:latin typeface="Tahoma (Headings)"/>
            </a:endParaRPr>
          </a:p>
          <a:p>
            <a:pPr marL="36576" indent="0" algn="just" rtl="1" eaLnBrk="1" fontAlgn="auto" hangingPunct="1">
              <a:spcAft>
                <a:spcPts val="0"/>
              </a:spcAft>
              <a:buFont typeface="Wingdings 2"/>
              <a:buNone/>
              <a:defRPr/>
            </a:pPr>
            <a:endParaRPr lang="ar-IQ" dirty="0" smtClean="0">
              <a:latin typeface="Tahoma (Headings)"/>
            </a:endParaRPr>
          </a:p>
          <a:p>
            <a:pPr marL="36576" indent="0" algn="just" rtl="1" eaLnBrk="1" fontAlgn="auto" hangingPunct="1">
              <a:spcAft>
                <a:spcPts val="0"/>
              </a:spcAft>
              <a:buFont typeface="Wingdings 2"/>
              <a:buNone/>
              <a:defRPr/>
            </a:pPr>
            <a:endParaRPr lang="ar-IQ" dirty="0">
              <a:latin typeface="Tahoma (Headings)"/>
            </a:endParaRPr>
          </a:p>
          <a:p>
            <a:pPr marL="36576" indent="0" algn="just" rtl="1" eaLnBrk="1" fontAlgn="auto" hangingPunct="1">
              <a:spcAft>
                <a:spcPts val="0"/>
              </a:spcAft>
              <a:buFont typeface="Wingdings 2"/>
              <a:buNone/>
              <a:defRPr/>
            </a:pPr>
            <a:endParaRPr lang="ar-IQ" dirty="0" smtClean="0">
              <a:latin typeface="Tahoma (Headings)"/>
            </a:endParaRPr>
          </a:p>
          <a:p>
            <a:pPr marL="36576" indent="0" algn="just" rtl="1" eaLnBrk="1" fontAlgn="auto" hangingPunct="1">
              <a:spcAft>
                <a:spcPts val="0"/>
              </a:spcAft>
              <a:buFont typeface="Wingdings 2"/>
              <a:buNone/>
              <a:defRPr/>
            </a:pPr>
            <a:r>
              <a:rPr lang="ar-SA" sz="2800" dirty="0" smtClean="0">
                <a:latin typeface="Tahoma (Headings)"/>
              </a:rPr>
              <a:t>الجدول </a:t>
            </a:r>
            <a:r>
              <a:rPr lang="ar-IQ" sz="2800" dirty="0" smtClean="0">
                <a:latin typeface="Tahoma (Headings)"/>
              </a:rPr>
              <a:t>اعلاه </a:t>
            </a:r>
            <a:r>
              <a:rPr lang="ar-SA" sz="2800" dirty="0" smtClean="0">
                <a:latin typeface="Tahoma (Headings)"/>
              </a:rPr>
              <a:t>يتكون </a:t>
            </a:r>
            <a:r>
              <a:rPr lang="ar-SA" sz="2800" dirty="0">
                <a:latin typeface="Tahoma (Headings)"/>
              </a:rPr>
              <a:t>من خمسة صفوف وثلاثة أعمدة. وفي قواعد البيانات، فإننا نسمي الصفوف بالسجلات أو البيانات </a:t>
            </a:r>
            <a:r>
              <a:rPr lang="en-US" sz="2800" dirty="0">
                <a:latin typeface="Tahoma (Headings)"/>
              </a:rPr>
              <a:t>Records </a:t>
            </a:r>
            <a:r>
              <a:rPr lang="ar-SA" sz="2800" dirty="0">
                <a:latin typeface="Tahoma (Headings)"/>
              </a:rPr>
              <a:t>ونسمي الأعمدة بالحقول</a:t>
            </a:r>
            <a:r>
              <a:rPr lang="ar-IQ" sz="2800" dirty="0">
                <a:latin typeface="Tahoma (Headings)"/>
              </a:rPr>
              <a:t> </a:t>
            </a:r>
            <a:r>
              <a:rPr lang="en-US" sz="2800" dirty="0" smtClean="0">
                <a:latin typeface="Tahoma (Headings)"/>
              </a:rPr>
              <a:t>Fields</a:t>
            </a:r>
            <a:r>
              <a:rPr lang="ar-IQ" sz="2800" dirty="0">
                <a:latin typeface="Tahoma (Headings)"/>
              </a:rPr>
              <a:t>.</a:t>
            </a:r>
            <a:endParaRPr lang="en-US" dirty="0">
              <a:latin typeface="Tahoma (Headings)"/>
            </a:endParaRPr>
          </a:p>
        </p:txBody>
      </p:sp>
      <p:graphicFrame>
        <p:nvGraphicFramePr>
          <p:cNvPr id="6" name="جدول 5"/>
          <p:cNvGraphicFramePr>
            <a:graphicFrameLocks noGrp="1"/>
          </p:cNvGraphicFramePr>
          <p:nvPr/>
        </p:nvGraphicFramePr>
        <p:xfrm>
          <a:off x="1547813" y="2349500"/>
          <a:ext cx="6096000" cy="1854200"/>
        </p:xfrm>
        <a:graphic>
          <a:graphicData uri="http://schemas.openxmlformats.org/drawingml/2006/table">
            <a:tbl>
              <a:tblPr firstRow="1" bandRow="1">
                <a:tableStyleId>{5940675A-B579-460E-94D1-54222C63F5DA}</a:tableStyleId>
              </a:tblPr>
              <a:tblGrid>
                <a:gridCol w="2032000"/>
                <a:gridCol w="2032000"/>
                <a:gridCol w="2032000"/>
              </a:tblGrid>
              <a:tr h="370840">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dirty="0"/>
                    </a:p>
                  </a:txBody>
                  <a:tcPr/>
                </a:tc>
                <a:tc>
                  <a:txBody>
                    <a:bodyPr/>
                    <a:lstStyle/>
                    <a:p>
                      <a:endParaRPr lang="en-US" dirty="0"/>
                    </a:p>
                  </a:txBody>
                  <a:tcPr/>
                </a:tc>
              </a:tr>
              <a:tr h="370840">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dirty="0"/>
                    </a:p>
                  </a:txBody>
                  <a:tcPr/>
                </a:tc>
                <a:tc>
                  <a:txBody>
                    <a:bodyPr/>
                    <a:lstStyle/>
                    <a:p>
                      <a:endParaRPr lang="en-US"/>
                    </a:p>
                  </a:txBody>
                  <a:tcPr/>
                </a:tc>
                <a:tc>
                  <a:txBody>
                    <a:bodyPr/>
                    <a:lstStyle/>
                    <a:p>
                      <a:endParaRPr lang="en-US"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circle(in)">
                                      <p:cBhvr>
                                        <p:cTn id="10" dur="2000"/>
                                        <p:tgtEl>
                                          <p:spTgt spid="5">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5">
                                            <p:txEl>
                                              <p:pRg st="7" end="7"/>
                                            </p:txEl>
                                          </p:spTgt>
                                        </p:tgtEl>
                                        <p:attrNameLst>
                                          <p:attrName>style.visibility</p:attrName>
                                        </p:attrNameLst>
                                      </p:cBhvr>
                                      <p:to>
                                        <p:strVal val="visible"/>
                                      </p:to>
                                    </p:set>
                                    <p:animEffect transition="in" filter="circle(in)">
                                      <p:cBhvr>
                                        <p:cTn id="13" dur="20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388" y="333375"/>
            <a:ext cx="7467600" cy="5327650"/>
          </a:xfrm>
        </p:spPr>
        <p:txBody>
          <a:bodyPr/>
          <a:lstStyle/>
          <a:p>
            <a:pPr marL="36513" indent="0" algn="just" rtl="1" eaLnBrk="1" hangingPunct="1">
              <a:buFont typeface="Wingdings 2" pitchFamily="18" charset="2"/>
              <a:buNone/>
            </a:pPr>
            <a:r>
              <a:rPr lang="ar-IQ" sz="2800" smtClean="0">
                <a:solidFill>
                  <a:srgbClr val="FFFF00"/>
                </a:solidFill>
                <a:latin typeface="Tahoma (Body)"/>
              </a:rPr>
              <a:t>2-</a:t>
            </a:r>
            <a:r>
              <a:rPr lang="ar-SA" sz="2800" smtClean="0">
                <a:latin typeface="Tahoma (Body)"/>
              </a:rPr>
              <a:t>ما هي الحقول وما هي السجلات ؟ </a:t>
            </a:r>
            <a:endParaRPr lang="ar-IQ" sz="2800" smtClean="0">
              <a:latin typeface="Tahoma (Body)"/>
            </a:endParaRPr>
          </a:p>
          <a:p>
            <a:pPr marL="36513" indent="0" algn="just" rtl="1" eaLnBrk="1" hangingPunct="1">
              <a:buFont typeface="Wingdings 2" pitchFamily="18" charset="2"/>
              <a:buNone/>
            </a:pPr>
            <a:r>
              <a:rPr lang="ar-SA" sz="2800" smtClean="0"/>
              <a:t>يقوم الحقل الواحد في الجدول بتخزين معلومة معينة، فمثلا عندما يكون لدينا قاعدة بيانات بأرقام الهواتف فإننا سنحتاج إلى حقلين ( أو عامودين ) واحد للاسم والثاني لرقم الهاتف، أما السجلات ( أو الصفوف ) فيحتوي كل منها على مجموعة من الحقول، فترى بأن السجل الواحد في مثالنا يحتوي على معلومتين مختلفتين هما الاسم ورقم الهاتف.</a:t>
            </a:r>
            <a:endParaRPr lang="en-US" sz="2800" smtClean="0">
              <a:latin typeface="Tahoma (Body)"/>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50825" y="115888"/>
            <a:ext cx="7202488" cy="1944687"/>
          </a:xfrm>
        </p:spPr>
        <p:txBody>
          <a:bodyPr/>
          <a:lstStyle/>
          <a:p>
            <a:pPr marL="36513" algn="just" rtl="1" eaLnBrk="1" hangingPunct="1"/>
            <a:r>
              <a:rPr lang="ar-SA" sz="2400" smtClean="0"/>
              <a:t>لذلك يمكننا القول بأن قاعدة البيانات تتكون من </a:t>
            </a:r>
            <a:r>
              <a:rPr lang="ar-SA" sz="2400" smtClean="0">
                <a:solidFill>
                  <a:srgbClr val="FF0000"/>
                </a:solidFill>
              </a:rPr>
              <a:t>الجداول </a:t>
            </a:r>
            <a:r>
              <a:rPr lang="ar-SA" sz="2400" smtClean="0"/>
              <a:t>(اللون </a:t>
            </a:r>
            <a:r>
              <a:rPr lang="ar-SA" sz="2400" smtClean="0">
                <a:solidFill>
                  <a:srgbClr val="FF0000"/>
                </a:solidFill>
              </a:rPr>
              <a:t>الأحمر</a:t>
            </a:r>
            <a:r>
              <a:rPr lang="ar-SA" sz="2400" smtClean="0"/>
              <a:t>)، والجداول تتكون من </a:t>
            </a:r>
            <a:r>
              <a:rPr lang="ar-SA" sz="2400" smtClean="0">
                <a:solidFill>
                  <a:srgbClr val="00B0F0"/>
                </a:solidFill>
              </a:rPr>
              <a:t>السجلات </a:t>
            </a:r>
            <a:r>
              <a:rPr lang="ar-SA" sz="2400" smtClean="0"/>
              <a:t>(اللون </a:t>
            </a:r>
            <a:r>
              <a:rPr lang="ar-SA" sz="2400" smtClean="0">
                <a:solidFill>
                  <a:srgbClr val="00B0F0"/>
                </a:solidFill>
              </a:rPr>
              <a:t>الأزرق</a:t>
            </a:r>
            <a:r>
              <a:rPr lang="ar-SA" sz="2400" smtClean="0"/>
              <a:t>)، والسجلات تتكون من الحقول (اللون الأصفر)، وكل حقل يحتوي على معلومة واحدة، أي أن الحقل هو أصغر وحدة في قاعدة البيانات. أنظر إلى المثال التالي : </a:t>
            </a:r>
            <a:endParaRPr lang="en-US" sz="2400" smtClean="0">
              <a:cs typeface="Tahoma" pitchFamily="34" charset="0"/>
            </a:endParaRPr>
          </a:p>
        </p:txBody>
      </p:sp>
      <p:graphicFrame>
        <p:nvGraphicFramePr>
          <p:cNvPr id="4" name="عنصر نائب للمحتوى 3"/>
          <p:cNvGraphicFramePr>
            <a:graphicFrameLocks noGrp="1"/>
          </p:cNvGraphicFramePr>
          <p:nvPr>
            <p:ph idx="1"/>
          </p:nvPr>
        </p:nvGraphicFramePr>
        <p:xfrm>
          <a:off x="1908175" y="2276475"/>
          <a:ext cx="4694238" cy="1493840"/>
        </p:xfrm>
        <a:graphic>
          <a:graphicData uri="http://schemas.openxmlformats.org/drawingml/2006/table">
            <a:tbl>
              <a:tblPr firstRow="1" bandRow="1">
                <a:tableStyleId>{5940675A-B579-460E-94D1-54222C63F5DA}</a:tableStyleId>
              </a:tblPr>
              <a:tblGrid>
                <a:gridCol w="2347119"/>
                <a:gridCol w="2347119"/>
              </a:tblGrid>
              <a:tr h="298768">
                <a:tc>
                  <a:txBody>
                    <a:bodyPr/>
                    <a:lstStyle/>
                    <a:p>
                      <a:pPr marL="228600" algn="r" rtl="1">
                        <a:spcAft>
                          <a:spcPts val="0"/>
                        </a:spcAft>
                      </a:pPr>
                      <a:r>
                        <a:rPr lang="ar-SA" sz="1200" dirty="0"/>
                        <a:t>رقم الهاتف</a:t>
                      </a:r>
                      <a:endParaRPr lang="ar-SA" sz="1200" dirty="0">
                        <a:latin typeface="Times New Roman"/>
                      </a:endParaRPr>
                    </a:p>
                  </a:txBody>
                  <a:tcPr marL="9525" marR="9525" marT="9523" marB="9523"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chemeClr val="bg1"/>
                    </a:solidFill>
                  </a:tcPr>
                </a:tc>
                <a:tc>
                  <a:txBody>
                    <a:bodyPr/>
                    <a:lstStyle/>
                    <a:p>
                      <a:pPr marL="228600" algn="r" rtl="1">
                        <a:spcAft>
                          <a:spcPts val="0"/>
                        </a:spcAft>
                      </a:pPr>
                      <a:r>
                        <a:rPr lang="ar-SA" sz="1200" dirty="0"/>
                        <a:t>الاسم</a:t>
                      </a:r>
                      <a:endParaRPr lang="ar-SA" sz="1200" dirty="0">
                        <a:latin typeface="Times New Roman"/>
                      </a:endParaRPr>
                    </a:p>
                  </a:txBody>
                  <a:tcPr marL="9525" marR="9525" marT="9523" marB="9523"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chemeClr val="bg1"/>
                    </a:solidFill>
                  </a:tcPr>
                </a:tc>
              </a:tr>
              <a:tr h="298768">
                <a:tc>
                  <a:txBody>
                    <a:bodyPr/>
                    <a:lstStyle/>
                    <a:p>
                      <a:pPr marL="228600" algn="r" rtl="1">
                        <a:spcAft>
                          <a:spcPts val="0"/>
                        </a:spcAft>
                      </a:pPr>
                      <a:r>
                        <a:rPr lang="ar-SA" sz="1200" dirty="0"/>
                        <a:t>1234567</a:t>
                      </a:r>
                      <a:endParaRPr lang="ar-SA" sz="1200" dirty="0">
                        <a:latin typeface="Times New Roman"/>
                      </a:endParaRPr>
                    </a:p>
                  </a:txBody>
                  <a:tcPr marL="9525" marR="9525" marT="9523" marB="9523"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228600" algn="r" rtl="1">
                        <a:spcAft>
                          <a:spcPts val="0"/>
                        </a:spcAft>
                      </a:pPr>
                      <a:r>
                        <a:rPr lang="ar-SA" sz="1200" dirty="0"/>
                        <a:t>محمد </a:t>
                      </a:r>
                      <a:r>
                        <a:rPr lang="ar-SA" sz="1200" dirty="0" err="1"/>
                        <a:t>عبدالله</a:t>
                      </a:r>
                      <a:endParaRPr lang="ar-SA" sz="1200" dirty="0">
                        <a:latin typeface="Times New Roman"/>
                      </a:endParaRPr>
                    </a:p>
                  </a:txBody>
                  <a:tcPr marL="9525" marR="9525" marT="9523" marB="9523"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r>
              <a:tr h="298768">
                <a:tc>
                  <a:txBody>
                    <a:bodyPr/>
                    <a:lstStyle/>
                    <a:p>
                      <a:pPr marL="228600" algn="r" rtl="1">
                        <a:spcAft>
                          <a:spcPts val="0"/>
                        </a:spcAft>
                      </a:pPr>
                      <a:r>
                        <a:rPr lang="ar-SA" sz="1200" dirty="0"/>
                        <a:t>1234568</a:t>
                      </a:r>
                      <a:endParaRPr lang="ar-SA" sz="1200" dirty="0">
                        <a:latin typeface="Times New Roman"/>
                      </a:endParaRPr>
                    </a:p>
                  </a:txBody>
                  <a:tcPr marL="9525" marR="9525" marT="9523" marB="9523"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228600" algn="r" rtl="1">
                        <a:spcAft>
                          <a:spcPts val="0"/>
                        </a:spcAft>
                      </a:pPr>
                      <a:r>
                        <a:rPr lang="ar-SA" sz="1200" dirty="0"/>
                        <a:t>سلطان جاسم</a:t>
                      </a:r>
                      <a:endParaRPr lang="ar-SA" sz="1200" dirty="0">
                        <a:latin typeface="Times New Roman"/>
                      </a:endParaRPr>
                    </a:p>
                  </a:txBody>
                  <a:tcPr marL="9525" marR="9525" marT="9523" marB="9523"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r>
              <a:tr h="298768">
                <a:tc>
                  <a:txBody>
                    <a:bodyPr/>
                    <a:lstStyle/>
                    <a:p>
                      <a:pPr marL="228600" algn="r" rtl="1">
                        <a:spcAft>
                          <a:spcPts val="0"/>
                        </a:spcAft>
                      </a:pPr>
                      <a:r>
                        <a:rPr lang="ar-SA" sz="1200" dirty="0"/>
                        <a:t>1234569</a:t>
                      </a:r>
                      <a:endParaRPr lang="ar-SA" sz="1200" dirty="0">
                        <a:latin typeface="Times New Roman"/>
                      </a:endParaRPr>
                    </a:p>
                  </a:txBody>
                  <a:tcPr marL="9525" marR="9525" marT="9523" marB="9523"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chemeClr val="bg1"/>
                    </a:solidFill>
                  </a:tcPr>
                </a:tc>
                <a:tc>
                  <a:txBody>
                    <a:bodyPr/>
                    <a:lstStyle/>
                    <a:p>
                      <a:pPr marL="228600" algn="r" rtl="1">
                        <a:spcAft>
                          <a:spcPts val="0"/>
                        </a:spcAft>
                      </a:pPr>
                      <a:r>
                        <a:rPr lang="ar-SA" sz="1200" dirty="0"/>
                        <a:t>موسى علي</a:t>
                      </a:r>
                      <a:endParaRPr lang="ar-SA" sz="1200" dirty="0">
                        <a:latin typeface="Times New Roman"/>
                      </a:endParaRPr>
                    </a:p>
                  </a:txBody>
                  <a:tcPr marL="9525" marR="9525" marT="9523" marB="9523"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00"/>
                    </a:solidFill>
                  </a:tcPr>
                </a:tc>
              </a:tr>
              <a:tr h="298768">
                <a:tc>
                  <a:txBody>
                    <a:bodyPr/>
                    <a:lstStyle/>
                    <a:p>
                      <a:pPr marL="228600" algn="r" rtl="1">
                        <a:spcAft>
                          <a:spcPts val="0"/>
                        </a:spcAft>
                      </a:pPr>
                      <a:r>
                        <a:rPr lang="ar-SA" sz="1200" dirty="0"/>
                        <a:t>1234560</a:t>
                      </a:r>
                      <a:endParaRPr lang="ar-SA" sz="1200" dirty="0">
                        <a:latin typeface="Times New Roman"/>
                      </a:endParaRPr>
                    </a:p>
                  </a:txBody>
                  <a:tcPr marL="9525" marR="9525" marT="9523" marB="9523"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chemeClr val="bg1"/>
                    </a:solidFill>
                  </a:tcPr>
                </a:tc>
                <a:tc>
                  <a:txBody>
                    <a:bodyPr/>
                    <a:lstStyle/>
                    <a:p>
                      <a:pPr marL="228600" algn="r" rtl="1">
                        <a:spcAft>
                          <a:spcPts val="0"/>
                        </a:spcAft>
                      </a:pPr>
                      <a:r>
                        <a:rPr lang="ar-SA" sz="1200" dirty="0"/>
                        <a:t>أحمد خالد</a:t>
                      </a:r>
                      <a:endParaRPr lang="ar-SA" sz="1200" dirty="0">
                        <a:latin typeface="Times New Roman"/>
                      </a:endParaRPr>
                    </a:p>
                  </a:txBody>
                  <a:tcPr marL="9525" marR="9525" marT="9523" marB="9523"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chemeClr val="bg1"/>
                    </a:solidFill>
                  </a:tcPr>
                </a:tc>
              </a:tr>
            </a:tbl>
          </a:graphicData>
        </a:graphic>
      </p:graphicFrame>
      <p:sp>
        <p:nvSpPr>
          <p:cNvPr id="7" name="Rectangle 6"/>
          <p:cNvSpPr>
            <a:spLocks noChangeArrowheads="1"/>
          </p:cNvSpPr>
          <p:nvPr/>
        </p:nvSpPr>
        <p:spPr bwMode="auto">
          <a:xfrm>
            <a:off x="250825" y="3844925"/>
            <a:ext cx="7273925" cy="1570038"/>
          </a:xfrm>
          <a:prstGeom prst="rect">
            <a:avLst/>
          </a:prstGeom>
          <a:noFill/>
          <a:ln w="9525">
            <a:noFill/>
            <a:miter lim="800000"/>
            <a:headEnd/>
            <a:tailEnd/>
          </a:ln>
        </p:spPr>
        <p:txBody>
          <a:bodyPr>
            <a:spAutoFit/>
          </a:bodyPr>
          <a:lstStyle/>
          <a:p>
            <a:pPr algn="just" rtl="1"/>
            <a:r>
              <a:rPr lang="ar-SA" sz="2400">
                <a:cs typeface="Tahoma" pitchFamily="34" charset="0"/>
              </a:rPr>
              <a:t>كما هو واضح في الأعلى، كل معلومة توضع في حقل، وكل الحقول التي بجانب بعضها البعض أفقيا تشكل سجلات، ومجموع السجلات يشكل الجدول، والعديد من الجداول تشكل قاعدة البيانات</a:t>
            </a:r>
            <a:endParaRPr lang="en-US" sz="240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50825" y="549275"/>
            <a:ext cx="7140575" cy="1497013"/>
          </a:xfrm>
        </p:spPr>
        <p:txBody>
          <a:bodyPr/>
          <a:lstStyle/>
          <a:p>
            <a:pPr algn="r" rtl="1" eaLnBrk="1" hangingPunct="1"/>
            <a:r>
              <a:rPr lang="ar-SA" sz="2800" smtClean="0"/>
              <a:t/>
            </a:r>
            <a:br>
              <a:rPr lang="ar-SA" sz="2800" smtClean="0"/>
            </a:br>
            <a:r>
              <a:rPr lang="ar-SA" sz="3200" b="1" smtClean="0">
                <a:solidFill>
                  <a:srgbClr val="FFFF00"/>
                </a:solidFill>
              </a:rPr>
              <a:t>إنشاء قاعدة بيانات </a:t>
            </a:r>
            <a:r>
              <a:rPr lang="ar-IQ" sz="3200" smtClean="0">
                <a:solidFill>
                  <a:srgbClr val="FFFF00"/>
                </a:solidFill>
              </a:rPr>
              <a:t/>
            </a:r>
            <a:br>
              <a:rPr lang="ar-IQ" sz="3200" smtClean="0">
                <a:solidFill>
                  <a:srgbClr val="FFFF00"/>
                </a:solidFill>
              </a:rPr>
            </a:br>
            <a:r>
              <a:rPr lang="ar-IQ" sz="2800" smtClean="0"/>
              <a:t/>
            </a:r>
            <a:br>
              <a:rPr lang="ar-IQ" sz="2800" smtClean="0"/>
            </a:br>
            <a:r>
              <a:rPr lang="ar-SA" sz="2800" b="1" smtClean="0">
                <a:solidFill>
                  <a:srgbClr val="FF0000"/>
                </a:solidFill>
              </a:rPr>
              <a:t>الاختيار الأول: </a:t>
            </a:r>
            <a:r>
              <a:rPr lang="ar-SA" sz="2800" smtClean="0"/>
              <a:t>إنشاء قاعدة بيانات جديدة من الصفر</a:t>
            </a:r>
            <a:br>
              <a:rPr lang="ar-SA" sz="2800" smtClean="0"/>
            </a:br>
            <a:endParaRPr lang="ar-IQ" sz="2800" smtClean="0"/>
          </a:p>
        </p:txBody>
      </p:sp>
      <p:pic>
        <p:nvPicPr>
          <p:cNvPr id="6" name="عنصر نائب للمحتوى 5" descr="1.bmp"/>
          <p:cNvPicPr>
            <a:picLocks noGrp="1" noChangeAspect="1"/>
          </p:cNvPicPr>
          <p:nvPr>
            <p:ph idx="1"/>
          </p:nvPr>
        </p:nvPicPr>
        <p:blipFill>
          <a:blip r:embed="rId2"/>
          <a:srcRect/>
          <a:stretch>
            <a:fillRect/>
          </a:stretch>
        </p:blipFill>
        <p:spPr>
          <a:xfrm>
            <a:off x="1042988" y="2276475"/>
            <a:ext cx="5059362" cy="3686175"/>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95288" y="549275"/>
            <a:ext cx="7467600" cy="1143000"/>
          </a:xfrm>
        </p:spPr>
        <p:txBody>
          <a:bodyPr/>
          <a:lstStyle/>
          <a:p>
            <a:pPr eaLnBrk="1" hangingPunct="1"/>
            <a:r>
              <a:rPr lang="ar-SA" sz="2800" b="1" smtClean="0">
                <a:solidFill>
                  <a:srgbClr val="FF0000"/>
                </a:solidFill>
              </a:rPr>
              <a:t>الاختيار الثاني: </a:t>
            </a:r>
            <a:r>
              <a:rPr lang="ar-IQ" sz="2800" b="1" smtClean="0">
                <a:solidFill>
                  <a:srgbClr val="FFFF00"/>
                </a:solidFill>
              </a:rPr>
              <a:t>1-</a:t>
            </a:r>
            <a:r>
              <a:rPr lang="ar-IQ" sz="2800" b="1" smtClean="0">
                <a:solidFill>
                  <a:srgbClr val="FF0000"/>
                </a:solidFill>
              </a:rPr>
              <a:t> </a:t>
            </a:r>
            <a:r>
              <a:rPr lang="ar-SA" sz="2800" smtClean="0"/>
              <a:t>إنشاء قاعدة بيانات جديدة من ملفات لبرامج أخرى</a:t>
            </a:r>
            <a:r>
              <a:rPr lang="en-US" sz="2800" smtClean="0">
                <a:cs typeface="Tahoma" pitchFamily="34" charset="0"/>
              </a:rPr>
              <a:t> </a:t>
            </a:r>
            <a:r>
              <a:rPr lang="ar-SA" sz="2800" smtClean="0"/>
              <a:t>على سبيل المثال </a:t>
            </a:r>
            <a:r>
              <a:rPr lang="en-US" sz="2800" smtClean="0">
                <a:cs typeface="Tahoma" pitchFamily="34" charset="0"/>
              </a:rPr>
              <a:t>excel</a:t>
            </a:r>
            <a:r>
              <a:rPr lang="ar-SA" sz="2800" smtClean="0"/>
              <a:t/>
            </a:r>
            <a:br>
              <a:rPr lang="ar-SA" sz="2800" smtClean="0"/>
            </a:br>
            <a:endParaRPr lang="ar-IQ" sz="2800" smtClean="0"/>
          </a:p>
        </p:txBody>
      </p:sp>
      <p:pic>
        <p:nvPicPr>
          <p:cNvPr id="6" name="عنصر نائب للمحتوى 5" descr="2.bmp"/>
          <p:cNvPicPr>
            <a:picLocks noGrp="1" noChangeAspect="1"/>
          </p:cNvPicPr>
          <p:nvPr>
            <p:ph idx="1"/>
          </p:nvPr>
        </p:nvPicPr>
        <p:blipFill>
          <a:blip r:embed="rId2"/>
          <a:srcRect/>
          <a:stretch>
            <a:fillRect/>
          </a:stretch>
        </p:blipFill>
        <p:spPr>
          <a:xfrm>
            <a:off x="1042988" y="1700213"/>
            <a:ext cx="5400675" cy="3995737"/>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a:spLocks noGrp="1"/>
          </p:cNvSpPr>
          <p:nvPr>
            <p:ph type="title"/>
          </p:nvPr>
        </p:nvSpPr>
        <p:spPr>
          <a:xfrm>
            <a:off x="107950" y="549275"/>
            <a:ext cx="7467600" cy="1143000"/>
          </a:xfrm>
        </p:spPr>
        <p:txBody>
          <a:bodyPr/>
          <a:lstStyle/>
          <a:p>
            <a:pPr algn="r" rtl="1" eaLnBrk="1" hangingPunct="1"/>
            <a:r>
              <a:rPr lang="ar-SA" sz="2800" b="1" smtClean="0">
                <a:solidFill>
                  <a:srgbClr val="FF0000"/>
                </a:solidFill>
              </a:rPr>
              <a:t>الاختيار الثالث:</a:t>
            </a:r>
            <a:r>
              <a:rPr lang="ar-SA" sz="2800" smtClean="0"/>
              <a:t>  إنشاء قاعدة بيانات جديدة من خلال نماذج جاهزة مع البرنامج</a:t>
            </a:r>
            <a:br>
              <a:rPr lang="ar-SA" sz="2800" smtClean="0"/>
            </a:br>
            <a:endParaRPr lang="ar-IQ" sz="2800" smtClean="0"/>
          </a:p>
        </p:txBody>
      </p:sp>
      <p:pic>
        <p:nvPicPr>
          <p:cNvPr id="5" name="عنصر نائب للمحتوى 11" descr="333.bmp"/>
          <p:cNvPicPr>
            <a:picLocks noChangeAspect="1"/>
          </p:cNvPicPr>
          <p:nvPr/>
        </p:nvPicPr>
        <p:blipFill>
          <a:blip r:embed="rId2"/>
          <a:srcRect/>
          <a:stretch>
            <a:fillRect/>
          </a:stretch>
        </p:blipFill>
        <p:spPr bwMode="auto">
          <a:xfrm>
            <a:off x="1062038" y="1700213"/>
            <a:ext cx="5357812" cy="38989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80">
                                          <p:stCondLst>
                                            <p:cond delay="0"/>
                                          </p:stCondLst>
                                        </p:cTn>
                                        <p:tgtEl>
                                          <p:spTgt spid="5"/>
                                        </p:tgtEl>
                                      </p:cBhvr>
                                    </p:animEffect>
                                    <p:anim calcmode="lin" valueType="num">
                                      <p:cBhvr>
                                        <p:cTn id="2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9" dur="26">
                                          <p:stCondLst>
                                            <p:cond delay="650"/>
                                          </p:stCondLst>
                                        </p:cTn>
                                        <p:tgtEl>
                                          <p:spTgt spid="5"/>
                                        </p:tgtEl>
                                      </p:cBhvr>
                                      <p:to x="100000" y="60000"/>
                                    </p:animScale>
                                    <p:animScale>
                                      <p:cBhvr>
                                        <p:cTn id="30" dur="166" decel="50000">
                                          <p:stCondLst>
                                            <p:cond delay="676"/>
                                          </p:stCondLst>
                                        </p:cTn>
                                        <p:tgtEl>
                                          <p:spTgt spid="5"/>
                                        </p:tgtEl>
                                      </p:cBhvr>
                                      <p:to x="100000" y="100000"/>
                                    </p:animScale>
                                    <p:animScale>
                                      <p:cBhvr>
                                        <p:cTn id="31" dur="26">
                                          <p:stCondLst>
                                            <p:cond delay="1312"/>
                                          </p:stCondLst>
                                        </p:cTn>
                                        <p:tgtEl>
                                          <p:spTgt spid="5"/>
                                        </p:tgtEl>
                                      </p:cBhvr>
                                      <p:to x="100000" y="80000"/>
                                    </p:animScale>
                                    <p:animScale>
                                      <p:cBhvr>
                                        <p:cTn id="32" dur="166" decel="50000">
                                          <p:stCondLst>
                                            <p:cond delay="1338"/>
                                          </p:stCondLst>
                                        </p:cTn>
                                        <p:tgtEl>
                                          <p:spTgt spid="5"/>
                                        </p:tgtEl>
                                      </p:cBhvr>
                                      <p:to x="100000" y="100000"/>
                                    </p:animScale>
                                    <p:animScale>
                                      <p:cBhvr>
                                        <p:cTn id="33" dur="26">
                                          <p:stCondLst>
                                            <p:cond delay="1642"/>
                                          </p:stCondLst>
                                        </p:cTn>
                                        <p:tgtEl>
                                          <p:spTgt spid="5"/>
                                        </p:tgtEl>
                                      </p:cBhvr>
                                      <p:to x="100000" y="90000"/>
                                    </p:animScale>
                                    <p:animScale>
                                      <p:cBhvr>
                                        <p:cTn id="34" dur="166" decel="50000">
                                          <p:stCondLst>
                                            <p:cond delay="1668"/>
                                          </p:stCondLst>
                                        </p:cTn>
                                        <p:tgtEl>
                                          <p:spTgt spid="5"/>
                                        </p:tgtEl>
                                      </p:cBhvr>
                                      <p:to x="100000" y="100000"/>
                                    </p:animScale>
                                    <p:animScale>
                                      <p:cBhvr>
                                        <p:cTn id="35" dur="26">
                                          <p:stCondLst>
                                            <p:cond delay="1808"/>
                                          </p:stCondLst>
                                        </p:cTn>
                                        <p:tgtEl>
                                          <p:spTgt spid="5"/>
                                        </p:tgtEl>
                                      </p:cBhvr>
                                      <p:to x="100000" y="95000"/>
                                    </p:animScale>
                                    <p:animScale>
                                      <p:cBhvr>
                                        <p:cTn id="36"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719</TotalTime>
  <Words>754</Words>
  <Application>Microsoft Office PowerPoint</Application>
  <PresentationFormat>عرض على الشاشة (3:4)‏</PresentationFormat>
  <Paragraphs>104</Paragraphs>
  <Slides>37</Slides>
  <Notes>1</Notes>
  <HiddenSlides>0</HiddenSlides>
  <MMClips>0</MMClips>
  <ScaleCrop>false</ScaleCrop>
  <HeadingPairs>
    <vt:vector size="4" baseType="variant">
      <vt:variant>
        <vt:lpstr>سمة</vt:lpstr>
      </vt:variant>
      <vt:variant>
        <vt:i4>1</vt:i4>
      </vt:variant>
      <vt:variant>
        <vt:lpstr>عناوين الشرائح</vt:lpstr>
      </vt:variant>
      <vt:variant>
        <vt:i4>37</vt:i4>
      </vt:variant>
    </vt:vector>
  </HeadingPairs>
  <TitlesOfParts>
    <vt:vector size="38" baseType="lpstr">
      <vt:lpstr>Technic</vt:lpstr>
      <vt:lpstr>الشريحة 1</vt:lpstr>
      <vt:lpstr>الشريحة 2</vt:lpstr>
      <vt:lpstr>مقدمة سريعة عن قاعدة البيانات  ما هي قاعدة البيانات؟  1-هي عبارة عن مكان لتخزين البيانات المختلفة حيث تريحك مـن عناء تخزيـن بياناتك فـي اماكـن وملفـات مختلفـة وكذلك تعطيـك واجهـة أسهــل للتعامل مع البيانات. 2- ما تشاهده من قواعد بيانات يومياً بدون أن تعرف أنها قواعد بيانات.  مثلاً سجل لشخص معين يحمل اسمه ورقم الهاتف والعنوان ... الخ أو جدول اكسل يحتوي على الأصناف وأسعارها وكمياتها وما إلـــى ذلك.</vt:lpstr>
      <vt:lpstr>الشريحة 4</vt:lpstr>
      <vt:lpstr>الشريحة 5</vt:lpstr>
      <vt:lpstr>لذلك يمكننا القول بأن قاعدة البيانات تتكون من الجداول (اللون الأحمر)، والجداول تتكون من السجلات (اللون الأزرق)، والسجلات تتكون من الحقول (اللون الأصفر)، وكل حقل يحتوي على معلومة واحدة، أي أن الحقل هو أصغر وحدة في قاعدة البيانات. أنظر إلى المثال التالي : </vt:lpstr>
      <vt:lpstr> إنشاء قاعدة بيانات   الاختيار الأول: إنشاء قاعدة بيانات جديدة من الصفر </vt:lpstr>
      <vt:lpstr>الاختيار الثاني: 1- إنشاء قاعدة بيانات جديدة من ملفات لبرامج أخرى على سبيل المثال excel </vt:lpstr>
      <vt:lpstr>الاختيار الثالث:  إنشاء قاعدة بيانات جديدة من خلال نماذج جاهزة مع البرنامج </vt:lpstr>
      <vt:lpstr>إنشاء قاعدة بيانات من خلال نماذج جاهزة  1- اختر الاختيار الأول ثم اختر ما تشاء من القائمة</vt:lpstr>
      <vt:lpstr>2- بعد ذلك ستأتيك نافذة لكي تحفظ الملف في أي مكان على الجهاز.  اختر مكان الحفظ واضغط على Save</vt:lpstr>
      <vt:lpstr> 3- بعد ذلك، سيظهر القالب الذي اخترته جاهزاً كما يلي:</vt:lpstr>
      <vt:lpstr>2- فتح ملف سابق </vt:lpstr>
      <vt:lpstr>الشريحة 14</vt:lpstr>
      <vt:lpstr>1- بعد فتح البرنامج، اختر الاختيار الثاني لكي تنشيء قاعدة بيانات من الصفر بدون استعمال النماذج الجاهزة ثم اضغط OK</vt:lpstr>
      <vt:lpstr>2- بعد ذلك ستأتيك نافذة لكي تحفظ الملف في أي مكان على الجهاز.   اختر مكان الحفظ واضغط على Save</vt:lpstr>
      <vt:lpstr>3- بما أننا حالياً نبدأ من الصفر، سوف ننشيء الجداول Tables المذكورة في الأعلى وذلك بالضغط على التبويب Tables</vt:lpstr>
      <vt:lpstr>4- اكتب اسم الجدول لتغييره من HR  إلى      Employees ثم اضغط على Change</vt:lpstr>
      <vt:lpstr>5- بعد ذلك أضف الجداول التي تريدها كما في الصورة:</vt:lpstr>
      <vt:lpstr> 6- بعد ذلك اختر التبويب Fields لكي تضيف الحقول التي تريدها:</vt:lpstr>
      <vt:lpstr>الشريحة 21</vt:lpstr>
      <vt:lpstr>الشريحة 22</vt:lpstr>
      <vt:lpstr>8- أ- بعد ذلك سوف تأتيك الواجهة الرئيسية لإدخال السجلات أو البيانات:</vt:lpstr>
      <vt:lpstr>الشريحة 24</vt:lpstr>
      <vt:lpstr>الشريحة 25</vt:lpstr>
      <vt:lpstr>الشريحة 26</vt:lpstr>
      <vt:lpstr>هـ- يمكنك إخفاء أي سجل تريده وذلك كما يلي:</vt:lpstr>
      <vt:lpstr>الشريحة 28</vt:lpstr>
      <vt:lpstr>2- للذهاب إلى الحقول وأنواعها:  </vt:lpstr>
      <vt:lpstr>الشريحة 30</vt:lpstr>
      <vt:lpstr>الشريحة 31</vt:lpstr>
      <vt:lpstr>5- بنفس الطريقة نغير النوع للـ   joining date إلى date</vt:lpstr>
      <vt:lpstr>الشريحة 33</vt:lpstr>
      <vt:lpstr>7- أ- ستظهر لك نافذة العمليات الحسابية. بما أن الراتب الكلي = الراتب الأساسي + السكن + المواصلات أو total=basic salary+ housing + transportation اتبع التعليمات كما في الصورة:</vt:lpstr>
      <vt:lpstr>ب- سوف تكون النتيجة كما يلي:</vt:lpstr>
      <vt:lpstr>ج - بعد الضغط على OK  نلاحظ أن المعادلة صحيحة كما في الصورة:</vt:lpstr>
      <vt:lpstr>السلام عليكم ورحمة الله وبركاته شكرا على حسن اصغائكم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Maher Daoud</dc:creator>
  <cp:lastModifiedBy>computer center</cp:lastModifiedBy>
  <cp:revision>192</cp:revision>
  <dcterms:modified xsi:type="dcterms:W3CDTF">2013-01-30T08:32:42Z</dcterms:modified>
</cp:coreProperties>
</file>