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9"/>
  </p:notesMasterIdLst>
  <p:sldIdLst>
    <p:sldId id="256" r:id="rId2"/>
    <p:sldId id="284" r:id="rId3"/>
    <p:sldId id="257" r:id="rId4"/>
    <p:sldId id="258" r:id="rId5"/>
    <p:sldId id="259" r:id="rId6"/>
    <p:sldId id="260" r:id="rId7"/>
    <p:sldId id="281" r:id="rId8"/>
    <p:sldId id="261" r:id="rId9"/>
    <p:sldId id="262" r:id="rId10"/>
    <p:sldId id="263" r:id="rId11"/>
    <p:sldId id="264" r:id="rId12"/>
    <p:sldId id="265" r:id="rId13"/>
    <p:sldId id="266" r:id="rId14"/>
    <p:sldId id="267" r:id="rId15"/>
    <p:sldId id="282" r:id="rId16"/>
    <p:sldId id="283" r:id="rId17"/>
    <p:sldId id="268" r:id="rId18"/>
  </p:sldIdLst>
  <p:sldSz cx="9144000" cy="6858000" type="screen4x3"/>
  <p:notesSz cx="6858000" cy="9144000"/>
  <p:defaultTextStyle>
    <a:defPPr>
      <a:defRPr lang="ar-IQ"/>
    </a:defPPr>
    <a:lvl1pPr algn="r" rtl="1" fontAlgn="base">
      <a:spcBef>
        <a:spcPct val="0"/>
      </a:spcBef>
      <a:spcAft>
        <a:spcPct val="0"/>
      </a:spcAft>
      <a:defRPr kern="1200">
        <a:solidFill>
          <a:schemeClr val="tx1"/>
        </a:solidFill>
        <a:latin typeface="Arial" pitchFamily="34" charset="0"/>
        <a:ea typeface="Majalla UI"/>
        <a:cs typeface="Arial" pitchFamily="34" charset="0"/>
      </a:defRPr>
    </a:lvl1pPr>
    <a:lvl2pPr marL="457200" algn="r" rtl="1" fontAlgn="base">
      <a:spcBef>
        <a:spcPct val="0"/>
      </a:spcBef>
      <a:spcAft>
        <a:spcPct val="0"/>
      </a:spcAft>
      <a:defRPr kern="1200">
        <a:solidFill>
          <a:schemeClr val="tx1"/>
        </a:solidFill>
        <a:latin typeface="Arial" pitchFamily="34" charset="0"/>
        <a:ea typeface="Majalla UI"/>
        <a:cs typeface="Arial" pitchFamily="34" charset="0"/>
      </a:defRPr>
    </a:lvl2pPr>
    <a:lvl3pPr marL="914400" algn="r" rtl="1" fontAlgn="base">
      <a:spcBef>
        <a:spcPct val="0"/>
      </a:spcBef>
      <a:spcAft>
        <a:spcPct val="0"/>
      </a:spcAft>
      <a:defRPr kern="1200">
        <a:solidFill>
          <a:schemeClr val="tx1"/>
        </a:solidFill>
        <a:latin typeface="Arial" pitchFamily="34" charset="0"/>
        <a:ea typeface="Majalla UI"/>
        <a:cs typeface="Arial" pitchFamily="34" charset="0"/>
      </a:defRPr>
    </a:lvl3pPr>
    <a:lvl4pPr marL="1371600" algn="r" rtl="1" fontAlgn="base">
      <a:spcBef>
        <a:spcPct val="0"/>
      </a:spcBef>
      <a:spcAft>
        <a:spcPct val="0"/>
      </a:spcAft>
      <a:defRPr kern="1200">
        <a:solidFill>
          <a:schemeClr val="tx1"/>
        </a:solidFill>
        <a:latin typeface="Arial" pitchFamily="34" charset="0"/>
        <a:ea typeface="Majalla UI"/>
        <a:cs typeface="Arial" pitchFamily="34" charset="0"/>
      </a:defRPr>
    </a:lvl4pPr>
    <a:lvl5pPr marL="1828800" algn="r" rtl="1" fontAlgn="base">
      <a:spcBef>
        <a:spcPct val="0"/>
      </a:spcBef>
      <a:spcAft>
        <a:spcPct val="0"/>
      </a:spcAft>
      <a:defRPr kern="1200">
        <a:solidFill>
          <a:schemeClr val="tx1"/>
        </a:solidFill>
        <a:latin typeface="Arial" pitchFamily="34" charset="0"/>
        <a:ea typeface="Majalla UI"/>
        <a:cs typeface="Arial" pitchFamily="34" charset="0"/>
      </a:defRPr>
    </a:lvl5pPr>
    <a:lvl6pPr marL="2286000" algn="r" defTabSz="914400" rtl="1" eaLnBrk="1" latinLnBrk="0" hangingPunct="1">
      <a:defRPr kern="1200">
        <a:solidFill>
          <a:schemeClr val="tx1"/>
        </a:solidFill>
        <a:latin typeface="Arial" pitchFamily="34" charset="0"/>
        <a:ea typeface="Majalla UI"/>
        <a:cs typeface="Arial" pitchFamily="34" charset="0"/>
      </a:defRPr>
    </a:lvl6pPr>
    <a:lvl7pPr marL="2743200" algn="r" defTabSz="914400" rtl="1" eaLnBrk="1" latinLnBrk="0" hangingPunct="1">
      <a:defRPr kern="1200">
        <a:solidFill>
          <a:schemeClr val="tx1"/>
        </a:solidFill>
        <a:latin typeface="Arial" pitchFamily="34" charset="0"/>
        <a:ea typeface="Majalla UI"/>
        <a:cs typeface="Arial" pitchFamily="34" charset="0"/>
      </a:defRPr>
    </a:lvl7pPr>
    <a:lvl8pPr marL="3200400" algn="r" defTabSz="914400" rtl="1" eaLnBrk="1" latinLnBrk="0" hangingPunct="1">
      <a:defRPr kern="1200">
        <a:solidFill>
          <a:schemeClr val="tx1"/>
        </a:solidFill>
        <a:latin typeface="Arial" pitchFamily="34" charset="0"/>
        <a:ea typeface="Majalla UI"/>
        <a:cs typeface="Arial" pitchFamily="34" charset="0"/>
      </a:defRPr>
    </a:lvl8pPr>
    <a:lvl9pPr marL="3657600" algn="r" defTabSz="914400" rtl="1" eaLnBrk="1" latinLnBrk="0" hangingPunct="1">
      <a:defRPr kern="1200">
        <a:solidFill>
          <a:schemeClr val="tx1"/>
        </a:solidFill>
        <a:latin typeface="Arial" pitchFamily="34" charset="0"/>
        <a:ea typeface="Majalla UI"/>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6876" autoAdjust="0"/>
    <p:restoredTop sz="86399" autoAdjust="0"/>
  </p:normalViewPr>
  <p:slideViewPr>
    <p:cSldViewPr>
      <p:cViewPr varScale="1">
        <p:scale>
          <a:sx n="71" d="100"/>
          <a:sy n="71" d="100"/>
        </p:scale>
        <p:origin x="-106"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A2E1DD0-20F7-4608-BA3D-A437005FCA65}" type="datetimeFigureOut">
              <a:rPr lang="ar-IQ" smtClean="0"/>
              <a:pPr/>
              <a:t>06/03/1434</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DC99CEA-E6AE-4BD2-B82B-86FE969C4117}" type="slidenum">
              <a:rPr lang="ar-IQ" smtClean="0"/>
              <a:pPr/>
              <a:t>‹#›</a:t>
            </a:fld>
            <a:endParaRPr lang="ar-IQ"/>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IQ" dirty="0"/>
          </a:p>
        </p:txBody>
      </p:sp>
      <p:sp>
        <p:nvSpPr>
          <p:cNvPr id="4" name="Slide Number Placeholder 3"/>
          <p:cNvSpPr>
            <a:spLocks noGrp="1"/>
          </p:cNvSpPr>
          <p:nvPr>
            <p:ph type="sldNum" sz="quarter" idx="10"/>
          </p:nvPr>
        </p:nvSpPr>
        <p:spPr/>
        <p:txBody>
          <a:bodyPr/>
          <a:lstStyle/>
          <a:p>
            <a:fld id="{DDC99CEA-E6AE-4BD2-B82B-86FE969C4117}" type="slidenum">
              <a:rPr lang="ar-IQ" smtClean="0"/>
              <a:pPr/>
              <a:t>16</a:t>
            </a:fld>
            <a:endParaRPr lang="ar-IQ"/>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55A70BF5-1B90-4221-9D5D-6FCE6BD2F5EF}" type="datetimeFigureOut">
              <a:rPr lang="ar-IQ"/>
              <a:pPr>
                <a:defRPr/>
              </a:pPr>
              <a:t>06/03/1434</a:t>
            </a:fld>
            <a:endParaRPr lang="ar-IQ"/>
          </a:p>
        </p:txBody>
      </p:sp>
      <p:sp>
        <p:nvSpPr>
          <p:cNvPr id="5" name="Footer Placeholder 18"/>
          <p:cNvSpPr>
            <a:spLocks noGrp="1"/>
          </p:cNvSpPr>
          <p:nvPr>
            <p:ph type="ftr" sz="quarter" idx="11"/>
          </p:nvPr>
        </p:nvSpPr>
        <p:spPr/>
        <p:txBody>
          <a:bodyPr/>
          <a:lstStyle>
            <a:lvl1pPr>
              <a:defRPr/>
            </a:lvl1pPr>
          </a:lstStyle>
          <a:p>
            <a:pPr>
              <a:defRPr/>
            </a:pPr>
            <a:endParaRPr lang="ar-IQ"/>
          </a:p>
        </p:txBody>
      </p:sp>
      <p:sp>
        <p:nvSpPr>
          <p:cNvPr id="6" name="Slide Number Placeholder 26"/>
          <p:cNvSpPr>
            <a:spLocks noGrp="1"/>
          </p:cNvSpPr>
          <p:nvPr>
            <p:ph type="sldNum" sz="quarter" idx="12"/>
          </p:nvPr>
        </p:nvSpPr>
        <p:spPr/>
        <p:txBody>
          <a:bodyPr/>
          <a:lstStyle>
            <a:lvl1pPr>
              <a:defRPr/>
            </a:lvl1pPr>
          </a:lstStyle>
          <a:p>
            <a:pPr>
              <a:defRPr/>
            </a:pPr>
            <a:fld id="{EEF00ADE-3882-4D28-AF34-9D1CD9D70BC9}" type="slidenum">
              <a:rPr lang="ar-IQ"/>
              <a:pPr>
                <a:defRPr/>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8C52431-FFC2-46F9-A8BF-49D99A41B9C3}" type="datetimeFigureOut">
              <a:rPr lang="ar-IQ"/>
              <a:pPr>
                <a:defRPr/>
              </a:pPr>
              <a:t>06/03/1434</a:t>
            </a:fld>
            <a:endParaRPr lang="ar-IQ"/>
          </a:p>
        </p:txBody>
      </p:sp>
      <p:sp>
        <p:nvSpPr>
          <p:cNvPr id="5" name="Footer Placeholder 21"/>
          <p:cNvSpPr>
            <a:spLocks noGrp="1"/>
          </p:cNvSpPr>
          <p:nvPr>
            <p:ph type="ftr" sz="quarter" idx="11"/>
          </p:nvPr>
        </p:nvSpPr>
        <p:spPr/>
        <p:txBody>
          <a:bodyPr/>
          <a:lstStyle>
            <a:lvl1pPr>
              <a:defRPr/>
            </a:lvl1pPr>
          </a:lstStyle>
          <a:p>
            <a:pPr>
              <a:defRPr/>
            </a:pPr>
            <a:endParaRPr lang="ar-IQ"/>
          </a:p>
        </p:txBody>
      </p:sp>
      <p:sp>
        <p:nvSpPr>
          <p:cNvPr id="6" name="Slide Number Placeholder 17"/>
          <p:cNvSpPr>
            <a:spLocks noGrp="1"/>
          </p:cNvSpPr>
          <p:nvPr>
            <p:ph type="sldNum" sz="quarter" idx="12"/>
          </p:nvPr>
        </p:nvSpPr>
        <p:spPr/>
        <p:txBody>
          <a:bodyPr/>
          <a:lstStyle>
            <a:lvl1pPr>
              <a:defRPr/>
            </a:lvl1pPr>
          </a:lstStyle>
          <a:p>
            <a:pPr>
              <a:defRPr/>
            </a:pPr>
            <a:fld id="{8728E4A3-F8D3-491E-BE6B-30BFC8BC5456}" type="slidenum">
              <a:rPr lang="ar-IQ"/>
              <a:pPr>
                <a:defRPr/>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07B5B3A-DF31-4A68-ACF3-AF3CE3465386}" type="datetimeFigureOut">
              <a:rPr lang="ar-IQ"/>
              <a:pPr>
                <a:defRPr/>
              </a:pPr>
              <a:t>06/03/1434</a:t>
            </a:fld>
            <a:endParaRPr lang="ar-IQ"/>
          </a:p>
        </p:txBody>
      </p:sp>
      <p:sp>
        <p:nvSpPr>
          <p:cNvPr id="5" name="Footer Placeholder 21"/>
          <p:cNvSpPr>
            <a:spLocks noGrp="1"/>
          </p:cNvSpPr>
          <p:nvPr>
            <p:ph type="ftr" sz="quarter" idx="11"/>
          </p:nvPr>
        </p:nvSpPr>
        <p:spPr/>
        <p:txBody>
          <a:bodyPr/>
          <a:lstStyle>
            <a:lvl1pPr>
              <a:defRPr/>
            </a:lvl1pPr>
          </a:lstStyle>
          <a:p>
            <a:pPr>
              <a:defRPr/>
            </a:pPr>
            <a:endParaRPr lang="ar-IQ"/>
          </a:p>
        </p:txBody>
      </p:sp>
      <p:sp>
        <p:nvSpPr>
          <p:cNvPr id="6" name="Slide Number Placeholder 17"/>
          <p:cNvSpPr>
            <a:spLocks noGrp="1"/>
          </p:cNvSpPr>
          <p:nvPr>
            <p:ph type="sldNum" sz="quarter" idx="12"/>
          </p:nvPr>
        </p:nvSpPr>
        <p:spPr/>
        <p:txBody>
          <a:bodyPr/>
          <a:lstStyle>
            <a:lvl1pPr>
              <a:defRPr/>
            </a:lvl1pPr>
          </a:lstStyle>
          <a:p>
            <a:pPr>
              <a:defRPr/>
            </a:pPr>
            <a:fld id="{C54D102D-0E4E-46F0-8100-AC74263CDDF5}" type="slidenum">
              <a:rPr lang="ar-IQ"/>
              <a:pPr>
                <a:defRPr/>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C58321A-527D-47F7-9FF7-D08BED6E9714}" type="datetimeFigureOut">
              <a:rPr lang="ar-IQ"/>
              <a:pPr>
                <a:defRPr/>
              </a:pPr>
              <a:t>06/03/1434</a:t>
            </a:fld>
            <a:endParaRPr lang="ar-IQ"/>
          </a:p>
        </p:txBody>
      </p:sp>
      <p:sp>
        <p:nvSpPr>
          <p:cNvPr id="5" name="Footer Placeholder 21"/>
          <p:cNvSpPr>
            <a:spLocks noGrp="1"/>
          </p:cNvSpPr>
          <p:nvPr>
            <p:ph type="ftr" sz="quarter" idx="11"/>
          </p:nvPr>
        </p:nvSpPr>
        <p:spPr/>
        <p:txBody>
          <a:bodyPr/>
          <a:lstStyle>
            <a:lvl1pPr>
              <a:defRPr/>
            </a:lvl1pPr>
          </a:lstStyle>
          <a:p>
            <a:pPr>
              <a:defRPr/>
            </a:pPr>
            <a:endParaRPr lang="ar-IQ"/>
          </a:p>
        </p:txBody>
      </p:sp>
      <p:sp>
        <p:nvSpPr>
          <p:cNvPr id="6" name="Slide Number Placeholder 17"/>
          <p:cNvSpPr>
            <a:spLocks noGrp="1"/>
          </p:cNvSpPr>
          <p:nvPr>
            <p:ph type="sldNum" sz="quarter" idx="12"/>
          </p:nvPr>
        </p:nvSpPr>
        <p:spPr/>
        <p:txBody>
          <a:bodyPr/>
          <a:lstStyle>
            <a:lvl1pPr>
              <a:defRPr/>
            </a:lvl1pPr>
          </a:lstStyle>
          <a:p>
            <a:pPr>
              <a:defRPr/>
            </a:pPr>
            <a:fld id="{F4476CCE-2E83-4A3B-BEEB-441E11D16F29}" type="slidenum">
              <a:rPr lang="ar-IQ"/>
              <a:pPr>
                <a:defRPr/>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CA11E91-B625-4BB7-B467-8B3EC229C3CB}" type="datetimeFigureOut">
              <a:rPr lang="ar-IQ"/>
              <a:pPr>
                <a:defRPr/>
              </a:pPr>
              <a:t>06/03/1434</a:t>
            </a:fld>
            <a:endParaRPr lang="ar-IQ"/>
          </a:p>
        </p:txBody>
      </p:sp>
      <p:sp>
        <p:nvSpPr>
          <p:cNvPr id="5" name="Footer Placeholder 4"/>
          <p:cNvSpPr>
            <a:spLocks noGrp="1"/>
          </p:cNvSpPr>
          <p:nvPr>
            <p:ph type="ftr" sz="quarter" idx="11"/>
          </p:nvPr>
        </p:nvSpPr>
        <p:spPr/>
        <p:txBody>
          <a:bodyPr/>
          <a:lstStyle>
            <a:lvl1pPr>
              <a:defRPr/>
            </a:lvl1pPr>
          </a:lstStyle>
          <a:p>
            <a:pPr>
              <a:defRPr/>
            </a:pPr>
            <a:endParaRPr lang="ar-IQ"/>
          </a:p>
        </p:txBody>
      </p:sp>
      <p:sp>
        <p:nvSpPr>
          <p:cNvPr id="6" name="Slide Number Placeholder 5"/>
          <p:cNvSpPr>
            <a:spLocks noGrp="1"/>
          </p:cNvSpPr>
          <p:nvPr>
            <p:ph type="sldNum" sz="quarter" idx="12"/>
          </p:nvPr>
        </p:nvSpPr>
        <p:spPr/>
        <p:txBody>
          <a:bodyPr/>
          <a:lstStyle>
            <a:lvl1pPr>
              <a:defRPr/>
            </a:lvl1pPr>
          </a:lstStyle>
          <a:p>
            <a:pPr>
              <a:defRPr/>
            </a:pPr>
            <a:fld id="{86C9886D-3989-4E12-99D7-4C0D2EC5925E}" type="slidenum">
              <a:rPr lang="ar-IQ"/>
              <a:pPr>
                <a:defRPr/>
              </a:pPr>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7E0BAD9-3AA7-498B-8620-9BE7BE4794CC}" type="datetimeFigureOut">
              <a:rPr lang="ar-IQ"/>
              <a:pPr>
                <a:defRPr/>
              </a:pPr>
              <a:t>06/03/1434</a:t>
            </a:fld>
            <a:endParaRPr lang="ar-IQ"/>
          </a:p>
        </p:txBody>
      </p:sp>
      <p:sp>
        <p:nvSpPr>
          <p:cNvPr id="6" name="Footer Placeholder 21"/>
          <p:cNvSpPr>
            <a:spLocks noGrp="1"/>
          </p:cNvSpPr>
          <p:nvPr>
            <p:ph type="ftr" sz="quarter" idx="11"/>
          </p:nvPr>
        </p:nvSpPr>
        <p:spPr/>
        <p:txBody>
          <a:bodyPr/>
          <a:lstStyle>
            <a:lvl1pPr>
              <a:defRPr/>
            </a:lvl1pPr>
          </a:lstStyle>
          <a:p>
            <a:pPr>
              <a:defRPr/>
            </a:pPr>
            <a:endParaRPr lang="ar-IQ"/>
          </a:p>
        </p:txBody>
      </p:sp>
      <p:sp>
        <p:nvSpPr>
          <p:cNvPr id="7" name="Slide Number Placeholder 17"/>
          <p:cNvSpPr>
            <a:spLocks noGrp="1"/>
          </p:cNvSpPr>
          <p:nvPr>
            <p:ph type="sldNum" sz="quarter" idx="12"/>
          </p:nvPr>
        </p:nvSpPr>
        <p:spPr/>
        <p:txBody>
          <a:bodyPr/>
          <a:lstStyle>
            <a:lvl1pPr>
              <a:defRPr/>
            </a:lvl1pPr>
          </a:lstStyle>
          <a:p>
            <a:pPr>
              <a:defRPr/>
            </a:pPr>
            <a:fld id="{FFBC2C3C-34C7-4619-99D0-6D58E7D81C1F}" type="slidenum">
              <a:rPr lang="ar-IQ"/>
              <a:pPr>
                <a:defRPr/>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EC5F6F43-5FFA-4B9C-89D4-4EC3AC8A9F0D}" type="datetimeFigureOut">
              <a:rPr lang="ar-IQ"/>
              <a:pPr>
                <a:defRPr/>
              </a:pPr>
              <a:t>06/03/1434</a:t>
            </a:fld>
            <a:endParaRPr lang="ar-IQ"/>
          </a:p>
        </p:txBody>
      </p:sp>
      <p:sp>
        <p:nvSpPr>
          <p:cNvPr id="8" name="Footer Placeholder 21"/>
          <p:cNvSpPr>
            <a:spLocks noGrp="1"/>
          </p:cNvSpPr>
          <p:nvPr>
            <p:ph type="ftr" sz="quarter" idx="11"/>
          </p:nvPr>
        </p:nvSpPr>
        <p:spPr/>
        <p:txBody>
          <a:bodyPr/>
          <a:lstStyle>
            <a:lvl1pPr>
              <a:defRPr/>
            </a:lvl1pPr>
          </a:lstStyle>
          <a:p>
            <a:pPr>
              <a:defRPr/>
            </a:pPr>
            <a:endParaRPr lang="ar-IQ"/>
          </a:p>
        </p:txBody>
      </p:sp>
      <p:sp>
        <p:nvSpPr>
          <p:cNvPr id="9" name="Slide Number Placeholder 17"/>
          <p:cNvSpPr>
            <a:spLocks noGrp="1"/>
          </p:cNvSpPr>
          <p:nvPr>
            <p:ph type="sldNum" sz="quarter" idx="12"/>
          </p:nvPr>
        </p:nvSpPr>
        <p:spPr/>
        <p:txBody>
          <a:bodyPr/>
          <a:lstStyle>
            <a:lvl1pPr>
              <a:defRPr/>
            </a:lvl1pPr>
          </a:lstStyle>
          <a:p>
            <a:pPr>
              <a:defRPr/>
            </a:pPr>
            <a:fld id="{1AFA289B-722E-433F-ACEF-8E5F454E8317}" type="slidenum">
              <a:rPr lang="ar-IQ"/>
              <a:pPr>
                <a:defRPr/>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33959B8-8523-437D-A05B-50B5877A377E}" type="datetimeFigureOut">
              <a:rPr lang="ar-IQ"/>
              <a:pPr>
                <a:defRPr/>
              </a:pPr>
              <a:t>06/03/1434</a:t>
            </a:fld>
            <a:endParaRPr lang="ar-IQ"/>
          </a:p>
        </p:txBody>
      </p:sp>
      <p:sp>
        <p:nvSpPr>
          <p:cNvPr id="4" name="Footer Placeholder 21"/>
          <p:cNvSpPr>
            <a:spLocks noGrp="1"/>
          </p:cNvSpPr>
          <p:nvPr>
            <p:ph type="ftr" sz="quarter" idx="11"/>
          </p:nvPr>
        </p:nvSpPr>
        <p:spPr/>
        <p:txBody>
          <a:bodyPr/>
          <a:lstStyle>
            <a:lvl1pPr>
              <a:defRPr/>
            </a:lvl1pPr>
          </a:lstStyle>
          <a:p>
            <a:pPr>
              <a:defRPr/>
            </a:pPr>
            <a:endParaRPr lang="ar-IQ"/>
          </a:p>
        </p:txBody>
      </p:sp>
      <p:sp>
        <p:nvSpPr>
          <p:cNvPr id="5" name="Slide Number Placeholder 17"/>
          <p:cNvSpPr>
            <a:spLocks noGrp="1"/>
          </p:cNvSpPr>
          <p:nvPr>
            <p:ph type="sldNum" sz="quarter" idx="12"/>
          </p:nvPr>
        </p:nvSpPr>
        <p:spPr/>
        <p:txBody>
          <a:bodyPr/>
          <a:lstStyle>
            <a:lvl1pPr>
              <a:defRPr/>
            </a:lvl1pPr>
          </a:lstStyle>
          <a:p>
            <a:pPr>
              <a:defRPr/>
            </a:pPr>
            <a:fld id="{CB870AEC-2B91-490F-838A-94D01CC3B170}" type="slidenum">
              <a:rPr lang="ar-IQ"/>
              <a:pPr>
                <a:defRPr/>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A22025EA-3B21-4CC1-955F-BE9CA44A60E8}" type="datetimeFigureOut">
              <a:rPr lang="ar-IQ"/>
              <a:pPr>
                <a:defRPr/>
              </a:pPr>
              <a:t>06/03/1434</a:t>
            </a:fld>
            <a:endParaRPr lang="ar-IQ"/>
          </a:p>
        </p:txBody>
      </p:sp>
      <p:sp>
        <p:nvSpPr>
          <p:cNvPr id="3" name="Footer Placeholder 21"/>
          <p:cNvSpPr>
            <a:spLocks noGrp="1"/>
          </p:cNvSpPr>
          <p:nvPr>
            <p:ph type="ftr" sz="quarter" idx="11"/>
          </p:nvPr>
        </p:nvSpPr>
        <p:spPr/>
        <p:txBody>
          <a:bodyPr/>
          <a:lstStyle>
            <a:lvl1pPr>
              <a:defRPr/>
            </a:lvl1pPr>
          </a:lstStyle>
          <a:p>
            <a:pPr>
              <a:defRPr/>
            </a:pPr>
            <a:endParaRPr lang="ar-IQ"/>
          </a:p>
        </p:txBody>
      </p:sp>
      <p:sp>
        <p:nvSpPr>
          <p:cNvPr id="4" name="Slide Number Placeholder 17"/>
          <p:cNvSpPr>
            <a:spLocks noGrp="1"/>
          </p:cNvSpPr>
          <p:nvPr>
            <p:ph type="sldNum" sz="quarter" idx="12"/>
          </p:nvPr>
        </p:nvSpPr>
        <p:spPr/>
        <p:txBody>
          <a:bodyPr/>
          <a:lstStyle>
            <a:lvl1pPr>
              <a:defRPr/>
            </a:lvl1pPr>
          </a:lstStyle>
          <a:p>
            <a:pPr>
              <a:defRPr/>
            </a:pPr>
            <a:fld id="{5F75439A-D831-4CEC-98D3-81DF3385C1C8}" type="slidenum">
              <a:rPr lang="ar-IQ"/>
              <a:pPr>
                <a:defRPr/>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549D57D-45F6-45EE-956D-25D2645CF0A0}" type="datetimeFigureOut">
              <a:rPr lang="ar-IQ"/>
              <a:pPr>
                <a:defRPr/>
              </a:pPr>
              <a:t>06/03/1434</a:t>
            </a:fld>
            <a:endParaRPr lang="ar-IQ"/>
          </a:p>
        </p:txBody>
      </p:sp>
      <p:sp>
        <p:nvSpPr>
          <p:cNvPr id="6" name="Footer Placeholder 21"/>
          <p:cNvSpPr>
            <a:spLocks noGrp="1"/>
          </p:cNvSpPr>
          <p:nvPr>
            <p:ph type="ftr" sz="quarter" idx="11"/>
          </p:nvPr>
        </p:nvSpPr>
        <p:spPr/>
        <p:txBody>
          <a:bodyPr/>
          <a:lstStyle>
            <a:lvl1pPr>
              <a:defRPr/>
            </a:lvl1pPr>
          </a:lstStyle>
          <a:p>
            <a:pPr>
              <a:defRPr/>
            </a:pPr>
            <a:endParaRPr lang="ar-IQ"/>
          </a:p>
        </p:txBody>
      </p:sp>
      <p:sp>
        <p:nvSpPr>
          <p:cNvPr id="7" name="Slide Number Placeholder 17"/>
          <p:cNvSpPr>
            <a:spLocks noGrp="1"/>
          </p:cNvSpPr>
          <p:nvPr>
            <p:ph type="sldNum" sz="quarter" idx="12"/>
          </p:nvPr>
        </p:nvSpPr>
        <p:spPr/>
        <p:txBody>
          <a:bodyPr/>
          <a:lstStyle>
            <a:lvl1pPr>
              <a:defRPr/>
            </a:lvl1pPr>
          </a:lstStyle>
          <a:p>
            <a:pPr>
              <a:defRPr/>
            </a:pPr>
            <a:fld id="{37299A88-786F-419F-A4D9-F37F90864BE6}" type="slidenum">
              <a:rPr lang="ar-IQ"/>
              <a:pPr>
                <a:defRPr/>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E5C55F47-DC8E-4814-A779-6B5C2BE97AE5}" type="datetimeFigureOut">
              <a:rPr lang="ar-IQ"/>
              <a:pPr>
                <a:defRPr/>
              </a:pPr>
              <a:t>06/03/1434</a:t>
            </a:fld>
            <a:endParaRPr lang="ar-IQ"/>
          </a:p>
        </p:txBody>
      </p:sp>
      <p:sp>
        <p:nvSpPr>
          <p:cNvPr id="10" name="Footer Placeholder 5"/>
          <p:cNvSpPr>
            <a:spLocks noGrp="1"/>
          </p:cNvSpPr>
          <p:nvPr>
            <p:ph type="ftr" sz="quarter" idx="11"/>
          </p:nvPr>
        </p:nvSpPr>
        <p:spPr/>
        <p:txBody>
          <a:bodyPr/>
          <a:lstStyle>
            <a:lvl1pPr>
              <a:defRPr/>
            </a:lvl1pPr>
          </a:lstStyle>
          <a:p>
            <a:pPr>
              <a:defRPr/>
            </a:pPr>
            <a:endParaRPr lang="ar-IQ"/>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6713D954-EF3F-439B-B3DD-72EFC0DB37DE}" type="slidenum">
              <a:rPr lang="ar-IQ"/>
              <a:pPr>
                <a:defRPr/>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ea typeface="+mn-ea"/>
                <a:cs typeface="+mn-cs"/>
              </a:defRPr>
            </a:lvl1pPr>
          </a:lstStyle>
          <a:p>
            <a:pPr>
              <a:defRPr/>
            </a:pPr>
            <a:fld id="{16E33D11-9214-45C4-BAA9-DE16BC95FA25}" type="datetimeFigureOut">
              <a:rPr lang="ar-IQ"/>
              <a:pPr>
                <a:defRPr/>
              </a:pPr>
              <a:t>06/03/1434</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cs typeface="+mn-cs"/>
              </a:defRPr>
            </a:lvl1pPr>
          </a:lstStyle>
          <a:p>
            <a:pPr>
              <a:defRPr/>
            </a:pPr>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ea typeface="+mn-ea"/>
                <a:cs typeface="+mn-cs"/>
              </a:defRPr>
            </a:lvl1pPr>
          </a:lstStyle>
          <a:p>
            <a:pPr>
              <a:defRPr/>
            </a:pPr>
            <a:fld id="{816D2150-0A40-4DFA-9E9B-D624F0115C4A}" type="slidenum">
              <a:rPr lang="ar-IQ"/>
              <a:pPr>
                <a:defRPr/>
              </a:pPr>
              <a:t>‹#›</a:t>
            </a:fld>
            <a:endParaRPr lang="ar-IQ"/>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695" r:id="rId1"/>
    <p:sldLayoutId id="2147483687" r:id="rId2"/>
    <p:sldLayoutId id="2147483696" r:id="rId3"/>
    <p:sldLayoutId id="2147483688" r:id="rId4"/>
    <p:sldLayoutId id="2147483689" r:id="rId5"/>
    <p:sldLayoutId id="2147483690" r:id="rId6"/>
    <p:sldLayoutId id="2147483691" r:id="rId7"/>
    <p:sldLayoutId id="2147483692" r:id="rId8"/>
    <p:sldLayoutId id="2147483697" r:id="rId9"/>
    <p:sldLayoutId id="2147483693" r:id="rId10"/>
    <p:sldLayoutId id="2147483694" r:id="rId11"/>
  </p:sldLayoutIdLst>
  <p:txStyles>
    <p:titleStyle>
      <a:lvl1pPr algn="l" rtl="1" fontAlgn="base">
        <a:spcBef>
          <a:spcPct val="0"/>
        </a:spcBef>
        <a:spcAft>
          <a:spcPct val="0"/>
        </a:spcAft>
        <a:defRPr sz="5000" kern="1200">
          <a:solidFill>
            <a:schemeClr val="tx2"/>
          </a:solidFill>
          <a:latin typeface="+mj-lt"/>
          <a:ea typeface="+mj-ea"/>
          <a:cs typeface="+mj-cs"/>
        </a:defRPr>
      </a:lvl1pPr>
      <a:lvl2pPr algn="l" rtl="1" fontAlgn="base">
        <a:spcBef>
          <a:spcPct val="0"/>
        </a:spcBef>
        <a:spcAft>
          <a:spcPct val="0"/>
        </a:spcAft>
        <a:defRPr sz="5000">
          <a:solidFill>
            <a:schemeClr val="tx2"/>
          </a:solidFill>
          <a:latin typeface="Calibri" pitchFamily="34" charset="0"/>
          <a:cs typeface="Traditional Arabic" pitchFamily="18" charset="-78"/>
        </a:defRPr>
      </a:lvl2pPr>
      <a:lvl3pPr algn="l" rtl="1" fontAlgn="base">
        <a:spcBef>
          <a:spcPct val="0"/>
        </a:spcBef>
        <a:spcAft>
          <a:spcPct val="0"/>
        </a:spcAft>
        <a:defRPr sz="5000">
          <a:solidFill>
            <a:schemeClr val="tx2"/>
          </a:solidFill>
          <a:latin typeface="Calibri" pitchFamily="34" charset="0"/>
          <a:cs typeface="Traditional Arabic" pitchFamily="18" charset="-78"/>
        </a:defRPr>
      </a:lvl3pPr>
      <a:lvl4pPr algn="l" rtl="1" fontAlgn="base">
        <a:spcBef>
          <a:spcPct val="0"/>
        </a:spcBef>
        <a:spcAft>
          <a:spcPct val="0"/>
        </a:spcAft>
        <a:defRPr sz="5000">
          <a:solidFill>
            <a:schemeClr val="tx2"/>
          </a:solidFill>
          <a:latin typeface="Calibri" pitchFamily="34" charset="0"/>
          <a:cs typeface="Traditional Arabic" pitchFamily="18" charset="-78"/>
        </a:defRPr>
      </a:lvl4pPr>
      <a:lvl5pPr algn="l" rtl="1" fontAlgn="base">
        <a:spcBef>
          <a:spcPct val="0"/>
        </a:spcBef>
        <a:spcAft>
          <a:spcPct val="0"/>
        </a:spcAft>
        <a:defRPr sz="5000">
          <a:solidFill>
            <a:schemeClr val="tx2"/>
          </a:solidFill>
          <a:latin typeface="Calibri" pitchFamily="34" charset="0"/>
          <a:cs typeface="Traditional Arabic" pitchFamily="18" charset="-78"/>
        </a:defRPr>
      </a:lvl5pPr>
      <a:lvl6pPr marL="457200" algn="l" rtl="1" fontAlgn="base">
        <a:spcBef>
          <a:spcPct val="0"/>
        </a:spcBef>
        <a:spcAft>
          <a:spcPct val="0"/>
        </a:spcAft>
        <a:defRPr sz="5000">
          <a:solidFill>
            <a:schemeClr val="tx2"/>
          </a:solidFill>
          <a:latin typeface="Calibri" pitchFamily="34" charset="0"/>
          <a:cs typeface="Traditional Arabic" pitchFamily="18" charset="-78"/>
        </a:defRPr>
      </a:lvl6pPr>
      <a:lvl7pPr marL="914400" algn="l" rtl="1" fontAlgn="base">
        <a:spcBef>
          <a:spcPct val="0"/>
        </a:spcBef>
        <a:spcAft>
          <a:spcPct val="0"/>
        </a:spcAft>
        <a:defRPr sz="5000">
          <a:solidFill>
            <a:schemeClr val="tx2"/>
          </a:solidFill>
          <a:latin typeface="Calibri" pitchFamily="34" charset="0"/>
          <a:cs typeface="Traditional Arabic" pitchFamily="18" charset="-78"/>
        </a:defRPr>
      </a:lvl7pPr>
      <a:lvl8pPr marL="1371600" algn="l" rtl="1" fontAlgn="base">
        <a:spcBef>
          <a:spcPct val="0"/>
        </a:spcBef>
        <a:spcAft>
          <a:spcPct val="0"/>
        </a:spcAft>
        <a:defRPr sz="5000">
          <a:solidFill>
            <a:schemeClr val="tx2"/>
          </a:solidFill>
          <a:latin typeface="Calibri" pitchFamily="34" charset="0"/>
          <a:cs typeface="Traditional Arabic" pitchFamily="18" charset="-78"/>
        </a:defRPr>
      </a:lvl8pPr>
      <a:lvl9pPr marL="1828800" algn="l" rtl="1" fontAlgn="base">
        <a:spcBef>
          <a:spcPct val="0"/>
        </a:spcBef>
        <a:spcAft>
          <a:spcPct val="0"/>
        </a:spcAft>
        <a:defRPr sz="5000">
          <a:solidFill>
            <a:schemeClr val="tx2"/>
          </a:solidFill>
          <a:latin typeface="Calibri" pitchFamily="34" charset="0"/>
          <a:cs typeface="Traditional Arabic" pitchFamily="18" charset="-78"/>
        </a:defRPr>
      </a:lvl9pPr>
    </p:titleStyle>
    <p:bodyStyle>
      <a:lvl1pPr marL="273050" indent="-273050" algn="r" rtl="1"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ajalla UI"/>
          <a:cs typeface="+mn-cs"/>
        </a:defRPr>
      </a:lvl1pPr>
      <a:lvl2pPr marL="639763" indent="-246063" algn="r" rtl="1"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ajalla UI"/>
          <a:cs typeface="+mn-cs"/>
        </a:defRPr>
      </a:lvl2pPr>
      <a:lvl3pPr marL="914400" indent="-246063" algn="r" rtl="1"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ajalla UI"/>
          <a:cs typeface="+mn-cs"/>
        </a:defRPr>
      </a:lvl3pPr>
      <a:lvl4pPr marL="1187450" indent="-209550" algn="r" rtl="1"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ajalla UI"/>
          <a:cs typeface="+mn-cs"/>
        </a:defRPr>
      </a:lvl4pPr>
      <a:lvl5pPr marL="1462088" indent="-209550" algn="r" rtl="1"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ajalla UI"/>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fontAlgn="auto">
              <a:spcAft>
                <a:spcPts val="0"/>
              </a:spcAft>
              <a:defRPr/>
            </a:pPr>
            <a:r>
              <a:rPr lang="ar-IQ" sz="8800" dirty="0" smtClean="0"/>
              <a:t>بسم الله الرحمن الرحيم</a:t>
            </a:r>
            <a:endParaRPr lang="ar-IQ" sz="8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57200" y="704850"/>
            <a:ext cx="8229600" cy="5081588"/>
          </a:xfrm>
        </p:spPr>
        <p:txBody>
          <a:bodyPr>
            <a:normAutofit fontScale="90000"/>
          </a:bodyPr>
          <a:lstStyle/>
          <a:p>
            <a:pPr algn="r" fontAlgn="auto">
              <a:spcAft>
                <a:spcPts val="0"/>
              </a:spcAft>
              <a:defRPr/>
            </a:pPr>
            <a:r>
              <a:rPr lang="ar-IQ" dirty="0" smtClean="0"/>
              <a:t>التنظيم: هو عملية تهيئة متطلبات تنفيذ الخطط من خلال تجزئة الأهداف الى اهداف فرعية للتقسيمات واناطة الواجبات وخلق الوظائف وتحديد محتواها وتجميعها في تلك التقسيمات على شكل هيكل تنظيمي وتحديد العلاقة بين التقسيمات وتجهيز المنظمة بالموارد البشرية والمادية والمالية والمعلوماتية بهدف تحقيق اهداف المنظمة بكفائة وفاعلية وتكيف.</a:t>
            </a: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idx="4294967295"/>
          </p:nvPr>
        </p:nvSpPr>
        <p:spPr>
          <a:xfrm>
            <a:off x="357188" y="1643063"/>
            <a:ext cx="8229600" cy="3295650"/>
          </a:xfrm>
        </p:spPr>
        <p:txBody>
          <a:bodyPr/>
          <a:lstStyle/>
          <a:p>
            <a:pPr algn="ctr"/>
            <a:r>
              <a:rPr lang="ar-IQ" sz="9600" smtClean="0"/>
              <a:t>ما هو الفرق بين الدافع والتحفيز</a:t>
            </a:r>
            <a:r>
              <a:rPr lang="ar-IQ" smtClean="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idx="4294967295"/>
          </p:nvPr>
        </p:nvSpPr>
        <p:spPr>
          <a:xfrm>
            <a:off x="457200" y="704850"/>
            <a:ext cx="8229600" cy="3724275"/>
          </a:xfrm>
        </p:spPr>
        <p:txBody>
          <a:bodyPr/>
          <a:lstStyle/>
          <a:p>
            <a:pPr algn="r"/>
            <a:r>
              <a:rPr lang="ar-IQ" sz="6600" smtClean="0"/>
              <a:t>القيادة والتحفيز :توجيه واثارة الأفراد للأداء الأفضل للواجبات او المهمات لتحقيق اهداف المنظمة بفاعلية وكفائة.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idx="4294967295"/>
          </p:nvPr>
        </p:nvSpPr>
        <p:spPr>
          <a:xfrm>
            <a:off x="571500" y="1571625"/>
            <a:ext cx="8229600" cy="2366963"/>
          </a:xfrm>
        </p:spPr>
        <p:txBody>
          <a:bodyPr/>
          <a:lstStyle/>
          <a:p>
            <a:pPr algn="ctr"/>
            <a:r>
              <a:rPr lang="ar-IQ" sz="9600" smtClean="0"/>
              <a:t>ماهي الرقابة؟</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idx="4294967295"/>
          </p:nvPr>
        </p:nvSpPr>
        <p:spPr>
          <a:xfrm>
            <a:off x="457200" y="704850"/>
            <a:ext cx="8229600" cy="5510213"/>
          </a:xfrm>
        </p:spPr>
        <p:txBody>
          <a:bodyPr/>
          <a:lstStyle/>
          <a:p>
            <a:pPr algn="r"/>
            <a:r>
              <a:rPr lang="ar-IQ" smtClean="0"/>
              <a:t>الرقابة:هي توجيه المنظمة للتأكد من تنفيذ الخطط وتحقيق الأهداف. </a:t>
            </a:r>
            <a:br>
              <a:rPr lang="ar-IQ" smtClean="0"/>
            </a:br>
            <a:r>
              <a:rPr lang="ar-IQ" sz="3200" smtClean="0"/>
              <a:t>وتتم هذه العملية من خلال الخطوات التالية:</a:t>
            </a:r>
            <a:br>
              <a:rPr lang="ar-IQ" sz="3200" smtClean="0"/>
            </a:br>
            <a:r>
              <a:rPr lang="ar-IQ" sz="3200" smtClean="0"/>
              <a:t>1-المقارنة بين الأداء الفعلي والمخطط على الصعيد المنظمي والفردي بالأستعانة بمجموعة من المعايير المحددة مسبقا.</a:t>
            </a:r>
            <a:br>
              <a:rPr lang="ar-IQ" sz="3200" smtClean="0"/>
            </a:br>
            <a:r>
              <a:rPr lang="ar-IQ" sz="3200" smtClean="0"/>
              <a:t>2- تحديد الأبتعادات وتشخيص مسببابتها.</a:t>
            </a:r>
            <a:br>
              <a:rPr lang="ar-IQ" sz="3200" smtClean="0"/>
            </a:br>
            <a:r>
              <a:rPr lang="ar-IQ" sz="3200" smtClean="0"/>
              <a:t>3-اجراء التعديلات في الخطط او الأداء الفعلي او الأثنين معا لغرض تحقيق الهدف وقد يشمل ذلك :</a:t>
            </a:r>
            <a:br>
              <a:rPr lang="ar-IQ" sz="3200" smtClean="0"/>
            </a:br>
            <a:r>
              <a:rPr lang="ar-IQ" sz="3200" smtClean="0"/>
              <a:t>تعديل نظم التحفيز او تصحيح مسار الأتصالات او اعادة النظر بأساليب اتخاذ القرار او تعديل الهيكل التنظيمي.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704850"/>
            <a:ext cx="8229600" cy="5795984"/>
          </a:xfrm>
        </p:spPr>
        <p:txBody>
          <a:bodyPr/>
          <a:lstStyle/>
          <a:p>
            <a:pPr algn="r"/>
            <a:r>
              <a:rPr lang="ar-IQ" sz="4400" dirty="0" smtClean="0"/>
              <a:t>هرم</a:t>
            </a:r>
            <a:r>
              <a:rPr lang="ar-IQ" sz="4400" baseline="0" dirty="0" smtClean="0"/>
              <a:t> ماسلو ويتكون من الأسفل الى الأعلى:</a:t>
            </a:r>
            <a:br>
              <a:rPr lang="ar-IQ" sz="4400" baseline="0" dirty="0" smtClean="0"/>
            </a:br>
            <a:r>
              <a:rPr lang="ar-IQ" sz="4400" dirty="0" smtClean="0"/>
              <a:t>1- الحاجات الفزيولوجية(الغذاء الماء الملبس......)</a:t>
            </a:r>
            <a:br>
              <a:rPr lang="ar-IQ" sz="4400" dirty="0" smtClean="0"/>
            </a:br>
            <a:r>
              <a:rPr lang="ar-IQ" sz="4400" dirty="0" smtClean="0"/>
              <a:t>2- حاجات الأمان.</a:t>
            </a:r>
            <a:br>
              <a:rPr lang="ar-IQ" sz="4400" dirty="0" smtClean="0"/>
            </a:br>
            <a:r>
              <a:rPr lang="ar-IQ" sz="4400" dirty="0" smtClean="0"/>
              <a:t>3- حاجات الأنتماء (الرغبة في الحب,التعاطف ,القبول)</a:t>
            </a:r>
            <a:br>
              <a:rPr lang="ar-IQ" sz="4400" dirty="0" smtClean="0"/>
            </a:br>
            <a:r>
              <a:rPr lang="ar-IQ" sz="4400" dirty="0" smtClean="0"/>
              <a:t>4-حاجات الأحترام (الرغبة في احترام الذات واحترام الاخرين للفرد)</a:t>
            </a:r>
            <a:br>
              <a:rPr lang="ar-IQ" sz="4400" dirty="0" smtClean="0"/>
            </a:br>
            <a:r>
              <a:rPr lang="ar-IQ" sz="4400" dirty="0" smtClean="0"/>
              <a:t>5-حاجات اشباع الذات (الرغبة ان يحقق الفرد كل شيئ قادر عليه)</a:t>
            </a:r>
            <a:endParaRPr lang="ar-IQ" sz="4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704850"/>
            <a:ext cx="8229600" cy="5438794"/>
          </a:xfrm>
        </p:spPr>
        <p:txBody>
          <a:bodyPr/>
          <a:lstStyle/>
          <a:p>
            <a:pPr algn="r"/>
            <a:r>
              <a:rPr lang="ar-IQ" dirty="0" smtClean="0"/>
              <a:t>نظرية العاملين:</a:t>
            </a:r>
            <a:br>
              <a:rPr lang="ar-IQ" dirty="0" smtClean="0"/>
            </a:br>
            <a:r>
              <a:rPr lang="ar-IQ" dirty="0" smtClean="0"/>
              <a:t>العوامل الوقائية:تعمل على ابعاد الفرد عن حالة عدم الرضا(سياسة المنظمة,العلاقات التفاعلية مع الرؤساء والأنداد </a:t>
            </a:r>
            <a:r>
              <a:rPr lang="ar-IQ" smtClean="0"/>
              <a:t>والمرؤوسين,الضمان </a:t>
            </a:r>
            <a:r>
              <a:rPr lang="ar-IQ" smtClean="0"/>
              <a:t>الوظيفي والراتب</a:t>
            </a:r>
            <a:r>
              <a:rPr lang="ar-IQ" dirty="0" smtClean="0"/>
              <a:t>)</a:t>
            </a:r>
            <a:br>
              <a:rPr lang="ar-IQ" dirty="0" smtClean="0"/>
            </a:br>
            <a:r>
              <a:rPr lang="ar-IQ" dirty="0" smtClean="0"/>
              <a:t>العوامل المحفزة:وتؤدي الى حصول التحفيز مثل(الأنجاز ,المسؤولية,التقدم,اعتراف الغير)</a:t>
            </a: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704850"/>
            <a:ext cx="8229600" cy="5653108"/>
          </a:xfrm>
        </p:spPr>
        <p:txBody>
          <a:bodyPr/>
          <a:lstStyle/>
          <a:p>
            <a:pPr algn="r"/>
            <a:r>
              <a:rPr lang="ar-IQ" dirty="0" smtClean="0"/>
              <a:t>نظرية تحوير السلوك:</a:t>
            </a:r>
            <a:br>
              <a:rPr lang="ar-IQ" dirty="0" smtClean="0"/>
            </a:br>
            <a:r>
              <a:rPr lang="ar-IQ" dirty="0" smtClean="0"/>
              <a:t>التدعيم السلبي :مثل العقاب ولكنه يؤدي الى الأزدراء والعداء وعدم الأكتراث والتظلم وتخفيض الأداء وتردي العلاقة بين الموظف والمدير.</a:t>
            </a:r>
            <a:br>
              <a:rPr lang="ar-IQ" dirty="0" smtClean="0"/>
            </a:br>
            <a:r>
              <a:rPr lang="ar-IQ" dirty="0" smtClean="0"/>
              <a:t>التدعيم الأيجابي: وهو الذي يؤدي الى تكرار السلوك في المستقبل مثل(المدح والثناء ,التقدير العلني,المكافئة المادية,الترفيع,الترقية).</a:t>
            </a: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857232"/>
            <a:ext cx="8229600" cy="5367356"/>
          </a:xfrm>
        </p:spPr>
        <p:txBody>
          <a:bodyPr/>
          <a:lstStyle/>
          <a:p>
            <a:pPr algn="ctr"/>
            <a:r>
              <a:rPr lang="ar-IQ" sz="7200" dirty="0" smtClean="0"/>
              <a:t>المصدر</a:t>
            </a:r>
            <a:br>
              <a:rPr lang="ar-IQ" sz="7200" dirty="0" smtClean="0"/>
            </a:br>
            <a:r>
              <a:rPr lang="ar-IQ" sz="7200" dirty="0" smtClean="0"/>
              <a:t>مبادئ الأدارة مع التركيز على ادارة الأعمال</a:t>
            </a:r>
            <a:br>
              <a:rPr lang="ar-IQ" sz="7200" dirty="0" smtClean="0"/>
            </a:br>
            <a:r>
              <a:rPr lang="ar-IQ" sz="7200" dirty="0" smtClean="0"/>
              <a:t>الدكتور خليل محمد الشماع</a:t>
            </a:r>
            <a:br>
              <a:rPr lang="ar-IQ" sz="7200" dirty="0" smtClean="0"/>
            </a:br>
            <a:r>
              <a:rPr lang="ar-IQ" sz="7200" dirty="0" smtClean="0"/>
              <a:t> </a:t>
            </a:r>
            <a:endParaRPr lang="ar-IQ"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42875" y="2357438"/>
            <a:ext cx="8229600" cy="1295400"/>
          </a:xfrm>
        </p:spPr>
        <p:txBody>
          <a:bodyPr/>
          <a:lstStyle/>
          <a:p>
            <a:pPr algn="r"/>
            <a:r>
              <a:rPr lang="ar-IQ" sz="9600" smtClean="0"/>
              <a:t>هل الأدارة علم ام فن؟</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idx="4294967295"/>
          </p:nvPr>
        </p:nvSpPr>
        <p:spPr>
          <a:xfrm>
            <a:off x="500063" y="1357313"/>
            <a:ext cx="8229600" cy="3357562"/>
          </a:xfrm>
        </p:spPr>
        <p:txBody>
          <a:bodyPr/>
          <a:lstStyle/>
          <a:p>
            <a:pPr algn="ctr"/>
            <a:r>
              <a:rPr lang="ar-IQ" sz="9600" smtClean="0"/>
              <a:t>هل هنالك فرق بين المدير والقائد؟</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idx="4294967295"/>
          </p:nvPr>
        </p:nvSpPr>
        <p:spPr>
          <a:xfrm>
            <a:off x="500063" y="2357438"/>
            <a:ext cx="8229600" cy="1714500"/>
          </a:xfrm>
        </p:spPr>
        <p:txBody>
          <a:bodyPr/>
          <a:lstStyle/>
          <a:p>
            <a:pPr algn="ctr"/>
            <a:r>
              <a:rPr lang="ar-IQ" sz="9600" smtClean="0"/>
              <a:t>ما هي المنظمة؟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idx="4294967295"/>
          </p:nvPr>
        </p:nvSpPr>
        <p:spPr>
          <a:xfrm>
            <a:off x="457200" y="857250"/>
            <a:ext cx="8686800" cy="4286250"/>
          </a:xfrm>
        </p:spPr>
        <p:txBody>
          <a:bodyPr/>
          <a:lstStyle/>
          <a:p>
            <a:pPr algn="r"/>
            <a:r>
              <a:rPr lang="ar-IQ" smtClean="0"/>
              <a:t>الأدارة:هي عملية التخطيط واتخاذ القرار والتنظيم والقيادة والتحفيز والرقابة التي تمارس في حصول المنظمة على الموارد البشرية والمادية والمالية والمعلوماتية ومزجها وتوحيدها وتحويلها الى مخرجات بكفائة لغرض تحقيق اهدافها والتكيف مع بيئتها (الفاعلية)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a:xfrm>
            <a:off x="428625" y="1000125"/>
            <a:ext cx="8229600" cy="3786188"/>
          </a:xfrm>
        </p:spPr>
        <p:txBody>
          <a:bodyPr/>
          <a:lstStyle/>
          <a:p>
            <a:pPr algn="ctr"/>
            <a:r>
              <a:rPr lang="ar-IQ" sz="9600" smtClean="0"/>
              <a:t>ما هو التخطيط؟</a:t>
            </a:r>
            <a:br>
              <a:rPr lang="ar-IQ" sz="9600" smtClean="0"/>
            </a:br>
            <a:r>
              <a:rPr lang="ar-IQ" sz="9600" smtClean="0"/>
              <a:t>ما هو اتخاذ القرار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idx="4294967295"/>
          </p:nvPr>
        </p:nvSpPr>
        <p:spPr>
          <a:xfrm>
            <a:off x="285750" y="1357313"/>
            <a:ext cx="8229600" cy="3929062"/>
          </a:xfrm>
        </p:spPr>
        <p:txBody>
          <a:bodyPr/>
          <a:lstStyle/>
          <a:p>
            <a:pPr algn="r"/>
            <a:r>
              <a:rPr lang="ar-IQ" smtClean="0"/>
              <a:t>التخطيط:هو عمل ذهني موضوعه الترتيبات التي يفكر بها المدير في حاضره مستفيدا من ماضيه كي يواجه بها ظروف مستقبله لتحقيق اهدافه.</a:t>
            </a:r>
            <a:br>
              <a:rPr lang="ar-IQ" smtClean="0"/>
            </a:br>
            <a:r>
              <a:rPr lang="ar-IQ" smtClean="0"/>
              <a:t>اتخاذ القرار: هو خيار واعي بين مجموعة من الخيارات البديلة؟</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title" idx="4294967295"/>
          </p:nvPr>
        </p:nvSpPr>
        <p:spPr>
          <a:xfrm>
            <a:off x="500063" y="1643063"/>
            <a:ext cx="8229600" cy="1785937"/>
          </a:xfrm>
        </p:spPr>
        <p:txBody>
          <a:bodyPr/>
          <a:lstStyle/>
          <a:p>
            <a:pPr algn="ctr"/>
            <a:r>
              <a:rPr lang="ar-IQ" sz="9600" smtClean="0"/>
              <a:t>ما هو التنظيم؟</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97</TotalTime>
  <Words>189</Words>
  <Application>Microsoft Office PowerPoint</Application>
  <PresentationFormat>On-screen Show (4:3)</PresentationFormat>
  <Paragraphs>18</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بسم الله الرحمن الرحيم</vt:lpstr>
      <vt:lpstr>المصدر مبادئ الأدارة مع التركيز على ادارة الأعمال الدكتور خليل محمد الشماع  </vt:lpstr>
      <vt:lpstr>هل الأدارة علم ام فن؟</vt:lpstr>
      <vt:lpstr>هل هنالك فرق بين المدير والقائد؟</vt:lpstr>
      <vt:lpstr>ما هي المنظمة؟</vt:lpstr>
      <vt:lpstr>الأدارة:هي عملية التخطيط واتخاذ القرار والتنظيم والقيادة والتحفيز والرقابة التي تمارس في حصول المنظمة على الموارد البشرية والمادية والمالية والمعلوماتية ومزجها وتوحيدها وتحويلها الى مخرجات بكفائة لغرض تحقيق اهدافها والتكيف مع بيئتها (الفاعلية)</vt:lpstr>
      <vt:lpstr>ما هو التخطيط؟ ما هو اتخاذ القرار</vt:lpstr>
      <vt:lpstr>التخطيط:هو عمل ذهني موضوعه الترتيبات التي يفكر بها المدير في حاضره مستفيدا من ماضيه كي يواجه بها ظروف مستقبله لتحقيق اهدافه. اتخاذ القرار: هو خيار واعي بين مجموعة من الخيارات البديلة؟</vt:lpstr>
      <vt:lpstr>ما هو التنظيم؟</vt:lpstr>
      <vt:lpstr>التنظيم: هو عملية تهيئة متطلبات تنفيذ الخطط من خلال تجزئة الأهداف الى اهداف فرعية للتقسيمات واناطة الواجبات وخلق الوظائف وتحديد محتواها وتجميعها في تلك التقسيمات على شكل هيكل تنظيمي وتحديد العلاقة بين التقسيمات وتجهيز المنظمة بالموارد البشرية والمادية والمالية والمعلوماتية بهدف تحقيق اهداف المنظمة بكفائة وفاعلية وتكيف.</vt:lpstr>
      <vt:lpstr>ما هو الفرق بين الدافع والتحفيز؟</vt:lpstr>
      <vt:lpstr>القيادة والتحفيز :توجيه واثارة الأفراد للأداء الأفضل للواجبات او المهمات لتحقيق اهداف المنظمة بفاعلية وكفائة. </vt:lpstr>
      <vt:lpstr>ماهي الرقابة؟</vt:lpstr>
      <vt:lpstr>الرقابة:هي توجيه المنظمة للتأكد من تنفيذ الخطط وتحقيق الأهداف.  وتتم هذه العملية من خلال الخطوات التالية: 1-المقارنة بين الأداء الفعلي والمخطط على الصعيد المنظمي والفردي بالأستعانة بمجموعة من المعايير المحددة مسبقا. 2- تحديد الأبتعادات وتشخيص مسببابتها. 3-اجراء التعديلات في الخطط او الأداء الفعلي او الأثنين معا لغرض تحقيق الهدف وقد يشمل ذلك : تعديل نظم التحفيز او تصحيح مسار الأتصالات او اعادة النظر بأساليب اتخاذ القرار او تعديل الهيكل التنظيمي. </vt:lpstr>
      <vt:lpstr>هرم ماسلو ويتكون من الأسفل الى الأعلى: 1- الحاجات الفزيولوجية(الغذاء الماء الملبس......) 2- حاجات الأمان. 3- حاجات الأنتماء (الرغبة في الحب,التعاطف ,القبول) 4-حاجات الأحترام (الرغبة في احترام الذات واحترام الاخرين للفرد) 5-حاجات اشباع الذات (الرغبة ان يحقق الفرد كل شيئ قادر عليه)</vt:lpstr>
      <vt:lpstr>نظرية العاملين: العوامل الوقائية:تعمل على ابعاد الفرد عن حالة عدم الرضا(سياسة المنظمة,العلاقات التفاعلية مع الرؤساء والأنداد والمرؤوسين,الضمان الوظيفي والراتب) العوامل المحفزة:وتؤدي الى حصول التحفيز مثل(الأنجاز ,المسؤولية,التقدم,اعتراف الغير)</vt:lpstr>
      <vt:lpstr>نظرية تحوير السلوك: التدعيم السلبي :مثل العقاب ولكنه يؤدي الى الأزدراء والعداء وعدم الأكتراث والتظلم وتخفيض الأداء وتردي العلاقة بين الموظف والمدير. التدعيم الأيجابي: وهو الذي يؤدي الى تكرار السلوك في المستقبل مثل(المدح والثناء ,التقدير العلني,المكافئة المادية,الترفيع,الترقية).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oday</dc:creator>
  <cp:lastModifiedBy>oday</cp:lastModifiedBy>
  <cp:revision>12</cp:revision>
  <dcterms:created xsi:type="dcterms:W3CDTF">2013-01-16T06:37:45Z</dcterms:created>
  <dcterms:modified xsi:type="dcterms:W3CDTF">2013-01-17T08:16:39Z</dcterms:modified>
</cp:coreProperties>
</file>